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17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5:07:18.0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A020F0"/>
    </inkml:brush>
    <inkml:brush xml:id="br4">
      <inkml:brushProperty name="width" value="0.05292" units="cm"/>
      <inkml:brushProperty name="height" value="0.05292" units="cm"/>
      <inkml:brushProperty name="color" value="#00B0F0"/>
    </inkml:brush>
    <inkml:brush xml:id="br5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1528 1129 32767,'-43'-1'0,"1"1"0,4-1 0,6 0 0,16-1 0,4 0 0,4 0 0,3 1 0,3 1 0,3-1 0,5 1 0,4-2 0,10 1 0,7-1 0,7-1 0,9 0 0,5 0 0,4-1 0,-12 3 0,-1 0 0,21-1 0,-22 2 0,-2 0-26,9 2-1620,-7 2-2255,-2 7 1106,-16-1-282,-3 6-155,-19-2 786,-20 9 2794,-1-5 654,-17 6 3098,5-6-1693,-21 7 110,13-5-257,-13 6-2447,18-8 2365,2 0-1320,2-2-1225,1 1 707,1-2-1949,1 0 1406,3-1 282,2-2-12,-7 5-680,17-9 2070,-1 1-2022,23-7-268,7-4-553,9-3 342,10-4-108,8-3 2201,8-4-2302,7-2-224,5-2 490,-30 10 1,1-1 367,1 1 0,0-1-714,-2 0 0,1 1-855,29-11 504,-22 6 0,0-1 314,14-6 893,-21 7 1,-1 0-106,-2-4 639,-7 0 235,-9 1 464,-7 1 16,-10 0 221,-6 0 182,-9-1 145,-6 0-77,-6-1-737,-3 1 310,-2 0 820,-13-6-907,14 6-49,-8-5-81,21 9 1163,3 0-1348,5 2-55,4 1 612,4 2-742,3 2-94,2 3-45,1 0 608,0 3-670,4 0-11,3 4-11,4 3-6,8 6 11,4 6 6,4 4-6,3 5-11,3 6-789,-1 3 767,0 3-28,-5 3-34,-5 2-1190,-8 3 932,-6 3-307,-11 3-1385,-5-12 1,-5 2 2033,0-6 0,-1 0 0,2-4 0,0-3 0,-6 5 0</inkml:trace>
  <inkml:trace contextRef="#ctx0" brushRef="#br0" timeOffset="814">3600 1248 32035,'-41'-43'-1789,"1"0"1,2 3-1,5 10 251,8 21 2367,0 4 136,-2 1-74,2 3-92,1 4 77,2 1-466,2 5 1991,3 2-1936,2 3-465,3 2 0,3 1 0,3 2 0,2 2 0,3 0 0,10 10 0,0-7-1475,11 6-1160,-1-9 497,4-2 556,4 1 479,2-1 391,4-1 338,0 0 661,0-2 4202,10 8-3846,-13-6-1446,2 4 855,-20-7-1032,-5 0 597,-6 0 325,-6 0 738,-6 0 430,-9 1 343,-6 0-756,-8-1 744,-4 0-746,6-6 1,-2-2-696,-19 3 0,18-5 0,0 0 0,-13-3 0,-13-2 0,18-4 0,-7-3-641,24-4-359,5-2 915,4 1-1637,3-8-648,8 7-808,0-4 3168,16 1 0,-8 9 0,8-2 0</inkml:trace>
  <inkml:trace contextRef="#ctx0" brushRef="#br0" timeOffset="1632">4029 910 32285,'-55'3'279,"12"10"-76,48 32-810,-1 4-3176,-1 5 3250,-2 0 156,-1 4-16,-4-3-196,-2 2-33,-4-4 230,1-17 1,1-1 340,-6 17 29,5-21 0,0-1 43,-1 6-151,1-6 129,3-5 872,1-5-939,3-5-71,1-4 894,5-10-958,0-4 307,5-11 109,8-14 5,14-21-118,-9 17 0,0-1-1020,-3 5 0,0 1 812,18-20-2394,-16 27 2355,-1 2-370,1 4 126,0 2 17,-2 3-1,0 3 248,-2 2-14,-1 2 141,-2 4-6,-2 2 1,-1 4 16,-1 4 2232,1 14-2260,-4-4 17,1 11-11,-3-6 5,-1 1 2582,0 2-2598,1 0 11,1-2-6,3 0 11,1-3 1,4-1 111,11 2-118,-4-8 12,7 1 0,-8-11-5,0-4 5,0-3 5,1-3 7,0-3-1,0-4 0,2-4-5,-1-2 5,8-11 6,-9 6-12,4-8 18,-13 8 49,1-10-49,-4 9-6,-1-6 5,-4 11-33,-2 3 50,-1 3 0,0 2-5,-1 4 763,-1 2-791,-1 2 0,-2 2-1,-2 2-5,-3 4 0,-1 4-22,0 3-29,-3 11 18,6-4-18,-1 15 18,9-15 16,4 6-28,10-6 17,2-6 6,7 2-6,9-7 22,-7-4 1,8 0-3382,-11-6 3387,-2 0-132,-3-2 143,-4-2 0,-2-2 6,-4-1 6,-1-2-1,-3-2 12,-2 0-12,-1-2 28,-4-8-10,-7-4-46,1-2 34,-7-1 6,1 0-1,2 6 3282,-1-6-3309,4 8-12,0 3 18,2 2 4,0 2 205,-1 0-238,4 6-39,0 1-17,3 4-235,1 1-17,1 5-230,0 0-274,2 7-425,2 0-572,4 1-8005,9 6 8521,-5-7 0,0 1 0,-7-10 1</inkml:trace>
  <inkml:trace contextRef="#ctx0" brushRef="#br0" timeOffset="1951">5014 1429 19843,'1'-5'2806,"-1"1"403,0 4-3197,24-39 10,-11 37-16,33-15-18,-22 42 1,12 10-662,-8-9 650,0 1-5,0-1-17,-2 2-16,-4-1-154,-1 14 164,-12-10 12,0 10 17,-19-8 22,-1-10 5,-9 3 12,1-14 0,-2-4 5,0-4 23,-1-2 39,-5-9-45,7-1 0,-3-7 691,3-7-707,8 4 5,-2-6 69,7-1-91,4 7-34,4-6-174,13 2-566,15 0-1041,23-5 364,-1 6-905,7 2 2350,-20 7 0,-2 2 0,-3 0 0,16-5 0</inkml:trace>
  <inkml:trace contextRef="#ctx0" brushRef="#br0" timeOffset="2200">5879 1071 13571,'0'-8'3361,"0"2"425,0 6-2621,0 0-442,3-60-522,-3 44 808,1-41-1014,-2 65 49,-2 25-16,2 2-14,0 1 0,0 4-8,1-2 0,-1 2-12,1 2 0,0 4 1,0-3-185,1 3 1,0-1 158,1 9 1,1-4-66,5-1-217,9 11 43,-1-19-88,4 5-146,-5-21 1281,-2-5-1723,-2-3-377,-3-4-2984,-2-5 510,-3-3 3797,-1-5 0,-2-3 0</inkml:trace>
  <inkml:trace contextRef="#ctx0" brushRef="#br0" timeOffset="2990">5818 1466 17540,'-41'-23'958,"0"1"0,4 0 0,10 7-827,22 15-147,6 0 20,5 0-4,6 0-53,8 0-93,6 1-89,6 1-465,27 0-3105,-12 0 3550,-15-2 0,0 1-1056,30-2-156,-18-2 464,9-2-2108,-23-2 2153,-3-2 191,-3 0-1473,8-6 2094,-9 3 1562,5-2-1169,-11 4 330,-4 3 714,-2 0-92,-4 2 2453,-3 0-2314,-2 2 3241,-1 1-3592,-2 0 1157,-12 2-1538,4-1 413,-16 2-666,11 2-95,-5 1-79,6 2-78,0 0-40,3 1-22,1 0-11,2 0 0,3 6 23,6 8-34,3-3 22,15 10 0,7-10-56,3 0 34,3-5 11,0-6 90,6-6-68,-8-2 51,4-9-40,-24 0 1,2-4 28,-7 3-23,-3-1 0,-1-2-5,-2 0-12,-3 0-11,-1 0 23,-8-4-57,0 5 23,-5-2 12,3 8 49,-12 1-21,6 3-6,-10 2-1,7 5 62,-11 8-78,7 1-778,-5 7 745,12-2-22,-2 11 21,8-5-22,-1 10 17,10-10 5,2 1-5,2 0-12,3-1 6,3 0 6,4-1-6,6-1-319,5-2 342,4-2-2556,6-3 2544,4-2-5,4-4-573,2-3 590,2-2-18,-2-3-5,-1-1 6,-6-5 0,0-2-6,9-1 11,-11-1 0,-2-1 11,2-4 6,-4-1 6,-1-2-6,-4-1 11,-3 0-5,-2-1 39,-3 1 210,-4 0-110,0-7-100,-5 6 3113,-1-4-2967,-5 3-102,-1 6 898,-1-4-886,-1 7 0,-1 1-6,0 1 6,0 1 33,-1 0-94,2 2-18,0 1-16,4 4-29,-1 0-5,4 9-11,1-1 17,5 9 10,8 10-10,-2-4-430,7 8 429,-4-7-10,2 0 5,2 0-11,0 1-12,1-2-5,-3 1-89,1 9-3262,-10-6 3161,-1 7-152,-12-9-971,-5 0 597,-4 0-181,-6-1-251,-1-1-342,-1-4-957,0-1-1844,2-6 4319,0 0 0,8-7 0,2 0 0</inkml:trace>
  <inkml:trace contextRef="#ctx0" brushRef="#br0" timeOffset="3419">7056 1700 19212,'44'3'519,"0"0"0,-1 0 1,-6-3 926,-15-6-1150,-1 1-10,-4-2 278,-6 0-312,-2 0-22,-1-3-23,-1-1 120,-1-3-52,1-13-186,-2 1 467,0-12-421,-2-18-74,-1 9-770,-1 14 1,0-1 792,1-17 16,-2 0 35,1 0 27,-1 3-218,0 2 241,-1 3-11,-1 2-12,-3 3 6,0 4-22,-2 4-1,0 5-10,1 5 1426,0 5-1443,1 4 248,1 3-294,0 2-21,2 4-18,-1 0-5,2 2-16,0 5 10,0 2-16,0 9 5,0 6-530,1 9 519,0 6 17,1 7-23,3 4-2294,4 4 2295,5 3-1,4 2-5,4 0 5,5 1-696,2-3 635,2-2-39,0-3-57,-3-4-117,-1-2-117,-5-4-846,3 15 419,-9-15-173,2 8-386,-7-20-612,0-4-2328,1-3 4323,2-3 0,-6-9 0,0-2 0</inkml:trace>
  <inkml:trace contextRef="#ctx0" brushRef="#br0" timeOffset="3590">7321 1413 17495,'51'-17'-2457,"0"0"0,8 0 1,-3 6 2456,-22 10 0,-3 2 0,23-1 0,-23 0 0</inkml:trace>
  <inkml:trace contextRef="#ctx0" brushRef="#br0" timeOffset="4375">9007 1647 20541,'0'-60'-314,"0"1"0,0 5 1,-2 7-591,-2 4 731,-4 9 1460,-2 10-1346,-2 6 1299,-5 8-1180,4 5 1086,-3 8-1230,5 5 3313,1 10-3278,1 5 54,2 7 86,3 26-27,14 4 1,5 4-1668,-6-18 0,1-1 1597,2 0 0,4 2 0,-1-6-52,-1-9 0,1-3-143,0 1 1,0-1 112,1 0 1,0-1-187,16 24-104,-10-19 0,1-1-1735,8 13 1860,-12-19 1,-1-1-829,5 9-59,-9-10 23,-12-6 3086,-10-17-2361,-9-10 326,-14-19 72,-4-12 72,-2-4 1923,1-7-1849,12 9 44,0-5 33,2-5 23,1-7-482,7 14 1,1-4 537,0-4 0,1 0-1574,0-1 1,1 1 1422,1 2 0,2 2 5,2 15 1,1 1-181,1 1 0,-1 1 299,-3-31 4,3 5-47,2 20 0,1 1-64,0-16 268,0-8-336,10 17-89,2 15 674,9-2-674,20 15-1,20 8-10,3 8 1065,-26 3 1,-2 3-1066,18 11-12,-2 7 3,-16-4 1,-2 3-32,16 16 23,-18-14 0,-2 2-45,-4 1 0,-4 0-11,6 15-17,-3 12 5,-21-18 18,-14-2 16,-10-1 17,-14-1 30,3-12 1,-4-1-1248,7-5 1,-1-1 1249,-9 5 1,-3-2-1,0-2 1,2-3-1011,10-3 0,1 0 1005,-7 0 0,2 0-1430,-4-1 1161,12-4-35,9-1-548,9-3-3072,18 0 3924,9-1 0,-2 0 0,-2 0 0</inkml:trace>
  <inkml:trace contextRef="#ctx0" brushRef="#br0" timeOffset="5084">10162 1454 22716,'-55'-14'323,"1"0"0,9 0 0,5 5-222,6 11-45,14 2-17,2 3-11,3 3-11,3 2 11,3 2 11,1 10-39,3-4 6,1 7 5,3 2 6,3-7 11,6 12-12,1-17 35,9 6 33,2-12-39,0-2 22,2-5 50,1-12-89,-4-1 17,7-9 45,3-11 5,-6 6-28,5-11 6,-11 9 28,-2 0 0,-4 1 39,-2 1 151,-3-5-134,-4 10-28,0-2 89,-7 10-173,1 5 0,-7 1-23,-1 5 1,-2 3 22,-12 13 5,-2 7-5,1 4-23,4 1-11,10 3-39,6-7 34,1 9-6,7-11 0,3 2 11,3-2-11,4 0 11,15 7-16,-4-9 10,12 4 7,8-9-1150,-10-7 1155,12-1 5,-16-6 12,-1-6 16,-1-3-16,-2-4 61,10-12-56,-9 4 17,5-10-306,-12 6 311,-2-4-5,-2-2 34,2-22-68,-5 8-22,1-18 11,-5 13 3,-3 12 0,0-3 25,-2-13 1,0-1-1283,0 8 0,-1 1 1268,-2-7 0,-1 3 14,-2-1-194,-7-12 228,2 20-40,-5-13 57,6 31-28,0 1 262,3 14-301,3 4 2420,-1 2-2432,1 6 6,-2 15 17,0 3 1513,-2 16-1535,3 0-29,2-3 0,0 1-431,4 24 436,3-2 1,2 1-854,-1-22 1,2 0 864,3 12 0,2 0-14,-2-13 0,1-3 2,1 1 1,0-1 3,1-1 0,0-1-32,0-1 1,0-2-2625,13 26 2558,-2-7-45,-3-5-34,-4-5-89,-1-5-220,-3-5-27,0-4-213,-2-5 835,1-5-1551,-1-6 2325,1-3-5311,-1-6 3665,1-5 1,-7 3-1,-1-3 1</inkml:trace>
  <inkml:trace contextRef="#ctx0" brushRef="#br0" timeOffset="5585">10502 1413 22361,'27'-32'-14,"1"1"1,-2 1 0,2 7-9,24 14 0,-1 0 5,-1-1-11,-2-1-9,-12-1 1,0-2 47,5-4-17,-12 4 1,-3-2 896,-8-4-880,-4-2-11,-4-3 17,-4 0 342,-2-2-308,-3 2 16,-1 0 34,-1 3 410,-4-3-282,-1 7 40,-3 0 516,4 8-511,-1 4-28,3 2-61,0 1-62,2 2 34,1 0-140,0 10 11,0 3-11,1 11 11,1 3-6,2 6 6,7 21-732,-1-11 704,4 17 0,-4-17 28,3 19-23,-5-14-869,1 12 881,-5-21-6,-2-4 0,0-4-11,-1-3-56,0-6 61,1-4 6,-1-5-5,0-2 689,1-5-448,0-2 845,1-5-963,2-3-17,5-13-62,0 0-27,6-10 10,-2 4 7,1-2 16,1 1-6,1-1 6,1 3 0,1 0 45,-1 4-68,0 2-5,-1 3 0,1 2-28,-2 4 12,0 1-7,10 4 6,-5 1-11,9 5-5,-8 2-18,0 5-5,0 3-39,0 3-342,7 13-156,-8-5-1222,5 11-1328,-10-8-6664,-2-1 9093,-3-4 0,-5-10 0,-3-5 1</inkml:trace>
  <inkml:trace contextRef="#ctx0" brushRef="#br0" timeOffset="6217">12121 1100 32045,'15'-44'-329,"-1"-1"1,-1 5-1,-2 9-533,-7 19 718,-1 5 290,-2 2-131,-1 3 148,0 2-622,-4 2-3415,-3 2 3605,-5 5 201,-3 3-93,-1 3-27,-1 3 33,2 1-55,2 0 331,3 0-958,4-1 411,3 0 5,3-3 18,5-1-5,2 0 30,6-3 58,3 0 71,14 0 273,-5-5-2042,11-1 1978,-12-5 1218,6-6-1123,-10 0-12,3-6-17,-13 1-12,-3-1-40,-3-1 2545,-3-2-2396,-7-8 7,-7-5-63,-3 1-6,-4 2-10,4 10-12,1 2 0,2 2 0,1 3-33,3 1 1755,3 5-1800,2 0-34,1 3-818,2 22-4877,1 22 5768,3 5 0,-3-15 0,2-26 0</inkml:trace>
  <inkml:trace contextRef="#ctx0" brushRef="#br0" timeOffset="6509">12382 1493 25051,'-46'7'138,"0"1"1,3-1-1,9 1-98,16 3-5678,4 1 5654,5 1 1388,5 0-1354,6 5 843,4-4-870,6 2 5,5-7 5,3-2-5,5 0 6,1-3-12,2-1 23,11-1-11,-9-2-12,4 0 17,-14-3 17,-5 0 3420,-3-3-3397,-6 0-12,-1-1-6,-4-2-33,-2-1 17,-3-1 0,-12-6-28,1 3-6,-10-4 0,4 6-28,-3 1-117,-1 1-2381,-11-2-6906,13 5 8573,-6-1 0,20 6 0,4 1 0</inkml:trace>
  <inkml:trace contextRef="#ctx0" brushRef="#br0" timeOffset="7158">1569 2486 15377,'-8'0'347,"1"0"839,7 0-1085,0 0-34,73 8-11,-22-4-577,5 1 0,7 0 663,-19-3 0,2 0 0,-2 0-5,13 0 0,1 0-426,-5 0 0,4 0 1,-2-1 413,-10 0 0,-2-1 0,1 1-408,4-1 1,0 0 0,1 1 442,3-1 1,1 0 0,0 0-14,1 0 0,1 0 1,5 0-10,-10-1 1,5 0 0,2 0 0,0 0 0,-4 0-511,3 0 1,-2 0 0,0 0 0,3-1 413,1 1 1,2-1 0,1 0-1,2 0 1,0 0-114,-7 0 1,2 0-1,0 0 1,1 0-1,-2 0 1,-2-1 102,2 1 1,-3 1-1,0-1 1,1 0-1,2 0-75,3 0 1,4-1 0,0 1 0,1-1-1,-2 1 1,-3 0 71,-2 0 0,-2 0 0,-1 0 1,-1 0-1,1 0-34,1 0 1,-1 0 0,0 0-1,4 0 1,6 0 33,-15 0 1,5 1 0,3-1-1,2 0 1,2 0 0,0 0 0,-1 1-1,-1-1 1,-2 0 0,-4 1-14,4-1 0,-3 0 0,-2 1 0,-1-1 0,0 1 0,4-1 0,2 0-6,-2 1 0,3-1 0,3 1 0,2-1 0,0 0 0,0 0 0,-1 1 0,-2-1 1,-3 1-1,-4-1 6,7 1 1,-5-1 0,-3 1 0,-1 0 0,3 0-1,3 0 5,0 0 0,2-1 0,3 1 0,1 0 0,0 0 0,-1 0 0,-1-1 0,-3 1-7,6 0 0,-3 0 0,-2 0 0,1 0 0,3 0 0,4 0-3,-14 0 1,2 1 0,4-1 0,1 0-1,1 0 1,1 0 0,0 0 0,-2 0 0,-2 0-1,-2 1 1,-4-1-19,15 0 1,-4 1-1,-3-1 1,-2 0 0,3 1-1,2-1 17,-5 0 1,3 1-1,1-1 1,1 0-1,-1 0 1,0 1 0,-3-1-1,-3 1 1,1-1 0,-3 0 0,-2 1 1,0 0-1,1-1 0,3 1 3,-2-1 1,1 1 0,3-1 0,0 1 0,0-1-1,0 0 1,-2 1 0,-3-1-8,5 1 1,-3-1-1,-2 1 1,0-1-1,3 1 1,4-1 7,-5 1 1,4-1-1,2 1 1,3 0-1,-1-1 1,0 1 0,-2-1-1,-4 1 1,-4-1-2,11 1 1,-6 0-1,-2-1 1,0 1 0,3-1-7,0 1 0,3 0 1,1 0-1,-1-1 1,-3 1-1,-3 0 73,4 0 0,-5 0 0,-1 0 1,-1 0-73,-1-1 1,-1 1 0,-1 0 0,-1 1 33,14-1 0,-2 0 0,-2 1-36,-4 0 1,-1 0 0,-2 1-12,-5-1 0,-2 1 0,1 0-108,3 2 0,0 0 0,-4 1-238,0 0 0,-4 1-619,3 1 1,-7 3 968,-18 7 0,-12-8 0,-8 1 0</inkml:trace>
  <inkml:trace contextRef="#ctx0" brushRef="#br0" timeOffset="40149">6304 4921 15642,'-4'-43'385,"0"1"0,1 2 0,1 11-214,3 23-36,0 2 1409,-1 3-1434,1 0 845,2 2-1036,2 3 2264,5 2-2247,7 11-21,-2 0-18,6 10-9,-7-2-613,-2 5 747,-1 4 0,-4 2-5,-2 3-17,-2 2-3,-3 16 25,-3-2 6,-1 8-299,-1-20 293,1-11-16,2-17 11,1-3 2976,0-4-2859,1-3 937,0-3-595,-1-1-166,-5-19-265,0 5 452,-6-17-469,2 6-382,0-3 382,-4-6-5,-1-4-1,-3-4 6,-2-3 14,5 13 0,0 0-3272,-8-16 3269,-4-10 6,13 22 106,5-19-95,15 14-33,2-5-12,12 23 6,10 10-1,-4 5 1,25 2 53,-18 7-62,-1 3 1,-1 2 2707,8 6-2699,14 10-34,-26-5 0,-1 0-3107,14 12 3093,-14-9 0,0 2-103,-3 2 0,-1 0-759,12 13 669,-13-13 0,-1 0-415,8 7-189,1-1-253,1-3-521,1-4 1162,20 5 0,-28-16 1,10 3-1</inkml:trace>
  <inkml:trace contextRef="#ctx0" brushRef="#br0" timeOffset="40375">6417 5167 19193,'-5'-1'2621,"2"0"-448,3 1-1943,17-66 16,6 45 1,3 0-194,-4-20 0,1 2-2850,9 18 1,1 7 2835,3-2 1152,13-1-1734,-1 1-745,-1 4-3412,-7 4 4700,-10 6 0,-14 1 0,-1 0 0</inkml:trace>
  <inkml:trace contextRef="#ctx0" brushRef="#br0" timeOffset="41823">16379 5450 20678,'4'-45'643,"0"0"1,0 4 0,-1 6-370,-3 8-3,0 3 1768,-3 0-1922,1 8-7,-2 1-111,1 9-479,1 3 797,1 1-584,-1 2 339,2 12-289,-1-1 80,0 14 847,1 9-762,1 22 61,1-10-1201,0 8 1203,-1-29-56,0 8 38,-2-10-12,-1 4 53,-5-7-5,0-6 7,-3 0-2958,3-8 3003,0-3 813,0-1-787,0-1-23,0-3-28,-1-2-6,0-4-11,0-3 36,-5-12-42,-3-9 1,-9-17-17,3 5-418,-4-5 412,5 12 2349,-1-1-2332,1 2 28,2 2 11,2 3 0,3 5 6,4 2 11,4 4-34,2 3 1,3 3-18,2 2 546,3 4-568,2 1-11,4 2 11,3 1-11,3 2-2487,4 1 2493,4 1-1637,3 3 1620,4 2-469,18 12 469,-11-2-156,11 8 156,-15-5 5,1 3-5,-2 1-23,-1 1 17,-2 2-5,-3 0-558,-5 1 552,-3 0-88,-4 8 105,-7-9 165,-2 3-148,-10-13-1,-4-1 7,-7-2 10,-5-2 2032,-20 0-2049,8-4 3033,-13-2-3004,2-7 5,12-1 34,-12-8-28,24 3 1114,0-3-1131,13 6 33,3-2-50,1 3 6,4-2-22,2 3-1,3 0 6,5 0 11,2 1-5,5 1-6,3 1 0,5 1 11,4 2-3409,4 2 3387,3 4 6,4 1-241,0 4 243,-11-2 0,0 0-8,15 9-745,12 7 745,-24-7-12,-6-1-1980,-1 17 1991,-14-14 842,-5 12-825,-16-17-253,-19 6 248,-1-7 8,-1-3 1,-3-2-54,-11 1-33,-18-1-124,15-5-182,13-5 1,-2 0-507,1-3 0,0-1-1364,0 1 0,1-1 2254,-26-9 0,39 7 0,1 0 0</inkml:trace>
  <inkml:trace contextRef="#ctx0" brushRef="#br0" timeOffset="42660">13801 10587 19093,'-3'-45'491,"1"0"0,0 4 0,-3 7-144,-5 18-55,-2 3-57,-4 2-39,-2 4-3720,-4 3 3676,-2 4 19,-5 5-48,-3 4 407,-20 21-440,9 0-48,15-9 0,-1 4 42,-2 6 0,1 2-48,7-7 1,1 2-6,-8 8 0,0 4 25,4 2 0,3 1-645,5-11 0,1 1 600,-3 10 1,2-2 10,2 14 591,15-14 1,6 0-620,10 5 285,1-12 1,6-5-342,27-12-135,14-7-16,-28-7 1,3-2-1158,22-5 1,2-2-987,-15 0 1,1-1 2355,-2-2 0,2-1 0,-8 0 0,9-3 0,-3-2 0</inkml:trace>
  <inkml:trace contextRef="#ctx0" brushRef="#br0" timeOffset="43731">6502 13157 12948,'2'-6'4178,"0"0"-3019,-2 6-251,0 0-2101,12-72 1787,-9 42-331,2-14 0,-1 2 202,-9 15 24,-3 2-158,-4 1-51,-3 0-50,-2 0-23,-1 1-22,-2 0 5,1 2 196,-11-2-206,8 8-99,-19 1 3,14 16-2725,-27 17 2685,18 5-30,10-5 0,0 2 397,-13 17-389,-2 5-11,1 5-466,20-23 0,1 1 449,-15 25 0,5 1-5,6-4 0,6-2-151,5 12 156,9-5 6,6-3 6,9-14 2389,4-19-2395,17-5 11,-6-7 348,14-7-359,-10-9 17,2-8-12,2-8 3,-10 3 1,2-4 36,8-16 0,-1-4-29,-6 9 1,-2-1 350,4-12 1,-6 2-351,-13 18 0,-4 2 5,-1-1 0,-1-1-5,-1-1 0,-2 1-6,0-2 0,-1 1-3,0 1 1,-1-2 10,-2-11 1,-1 0 47,0 2 1,0 1-7,-1 2 1,0 1 67,-4-21 425,3 28-44,-3-7-364,4 18-34,-2-4-40,6 19 353,-1 3-419,1 2 1178,5 6-1173,3 4 6,7 8 0,2 6 5,4 6-5,1 8 11,2 6 5,0 7-2682,-1 7 2660,-11-27 0,-1 2-6,0 1 1,0 0-523,-1 2 0,-1 0 500,0 1 0,0 0-31,-1 1 1,-1-1-57,0-1 1,0 0-124,1 0 0,-1-1-283,0-3 0,1 0-2554,9 25-6525,2-10 9046,-3-12 0,-7-17 0,-3-7 1</inkml:trace>
  <inkml:trace contextRef="#ctx0" brushRef="#br0" timeOffset="44551">18622 9623 23875,'-6'-19'84,"1"6"-44,0 22-12,-2 2 5,-1 5 12,-1 1-17,0 1 22,0 10-3408,4-7 3386,1 6 28,5-8 17,3-3 22,5-1 28,4-2 12,3-2 10,2-3-10,2-3-1,3-3 119,12-5-164,-7-4-5,11-5 62,0-12 2349,-10 4-2394,8-11-3062,-14 6 3068,-3-3-6,-3-4-6,-3-2 101,-1-16-118,-6 12-427,-2-9 455,-5 19 1,-3 4 718,-18-5-814,2 13 22,-15-2-33,8 15 17,-4 4 0,-2 4 0,-1 4 22,-1 6 2877,2 4-2871,0 4-28,1 4 0,1 6-580,1 1 558,2 5-2394,2 1 2399,4 1-122,3 1 116,5 0-179,11-3 1,5-1-180,9 11-351,14-4 1,7-4 64,-7-21 1,5-3 410,24 3 0,11 1 0,-10-4 1,-24-7-1,-1-1 0,30 4 1,0 1-1</inkml:trace>
  <inkml:trace contextRef="#ctx0" brushRef="#br0" timeOffset="45275">12314 14230 13777,'0'-5'4105,"0"1"197,0 4-3871,-21-63-2441,10 44 2164,-2-16 0,-2 3 787,1 26-750,0 1-34,-2 2 55,-7 3-161,6 3-18,-6 5-5,7 6 0,0 5 0,1 7-5,1 6 57,-1 7-69,3 7-600,5-6 1,2 3 596,1-10 1,2 4-9,1 5 0,1 6 0,0-3 0,3-2 0,1 0 0,1 14 0,2 0 0,0-18 0,0-2-11,2 0 0,0-1-17,0-2 0,2 0-23,-1-2 1,2 0-29,1-1 1,0 0-29,1-2 1,1 0-40,0 0 1,1 1-401,7 10 0,0 0-93,-7-9 0,0-1 15,5 10 0,-3 0-1102,1 16-1203,-7 1-768,-6 2 3697,-6-26 0,-1-3 0,0 4 0,-3-3 0</inkml:trace>
  <inkml:trace contextRef="#ctx0" brushRef="#br0" timeOffset="45474">11791 15553 16919,'8'-58'1012,"1"0"0,-3 11 0,1 4-609,9-8-1140,-3 16 1073,2-1-3430,14-16 3239,-3 12-83,-7 13 0,2 1 588,14-11-586,-4 10 0,1 1-58,-6 6 0,0 1-354,11-6 1,-1 1 235,19-8-224,-1 3-879,-1 0-2975,-3 1-4413,-7 4 8603,-8 4 0,-17 10 0,-8 4 0</inkml:trace>
  <inkml:trace contextRef="#ctx0" brushRef="#br0" timeOffset="48617">6753 5905 16426,'0'-5'4329,"0"1"-2474,0 4-1418,6-61-68,-4 39-218,1-13 1,0 2 133,-1 19-50,-1 2 1,0 0-18,0 3-16,-1 1-18,1 2-27,-1 2-50,0 2-6,0 2-90,-2 3-5,-1 4-6,-5 6 5,-2 6 7,-4 4 16,-11 18-17,5-9-417,-5 11 400,10-16 6,5-3-17,4-3 17,4-4-5,3-2 5,3-2 5,4-3 7,4-3 4,1-1 24,4-4-1,0-2 6,2-3 11,1-4-12,0-3 7,1-3 33,-2-2 5,-2 0 23,-1-1 6,-4-2 0,-4 1 38,0-10-94,-5 6-17,0-6 11,-3 8-11,0 2 16,0 2 1,-1 3 11,0 3-6,-1 4 400,-1 2-422,-5 4-39,0 5 5,-8 5 11,-1 6-22,-4 3 0,-2 5-777,1 2 760,0 0 6,4-1 0,4-1-246,3-3 246,5-3-6,3-4 12,4-2 5,3-3-23,4-2 34,3-3 6,3-1 0,1-2 11,3-2-3077,1-3 3054,2-2 305,0-4-282,-1-2-2041,-2-2 2041,-2 0 73,0-10-39,-6 6 10,-1-8-5,-7 7-16,-1 0 27,-4 0-11,-2 1 12,-4 1-6,-4 3 2253,-12-4-2264,-7 4-57,-2 3-10,-11 4 5,20 6-2072,-7 2 2067,14 1 1773,2 3-1835,4 2-2196,1 2 1882,4 2-1081,2 2-577,3 2 2351,5 3 1,-3-9-1,4 1 1</inkml:trace>
  <inkml:trace contextRef="#ctx0" brushRef="#br0" timeOffset="49567">15888 6309 17755,'1'-5'4780,"0"2"-1194,-1 3-3382,7-61 24,-7 40-116,4-14 0,-3 3 127,-4 19-80,-1 3-182,0 1 61,-5 0-99,3 4-30,-5 1 85,3 3 58,-2 2 22,-2 3 127,-1 3 58,-2 3 39,-1 5 19,-1 2-34,-1 2-329,2 3-72,1 0-91,2 0-34,3-1-63,2-2-35,4-1-3,2-1-5,7-2 270,3-2 16,7-2 63,5-2 12,4-4-1,5-2 0,1-2 6,2-2 0,-1-3 83,9-7-3424,-12-1 3436,3-5-1511,-15 3 1533,-5 0 141,-4-8-57,-7-1-123,-5 0-67,-5 1 34,-3 9-17,-1 1-6,-3 4 28,-2 2-28,-11 4-33,6 3 16,-8 4-10,11 3-1,2 3 2616,3 2-2633,1 2 1,4 0-7,2 0 12,4 1-11,3-2 6,1 2-7,4-2 12,2-1-33,4-1 33,14 3-11,-4-4 2331,10-1-2320,-6-4 6,-1-4-1,-1 0 1,-3-1-1,-4-1 12,-4-1 0,-2-3 11,-3-1-11,-1-3 5,-2-2 12,-1-1-23,0-2 51,-2-10-40,-2 5 6,-1-6-3398,-2 6 3398,0 1-391,-1 0 397,1 3-28,-2-1-6,3 6-45,0 1-67,2 5-95,1 2-169,1 2 2866,0 4-3969,0 4-3584,1 7 4355,-2 7 0,2-10 0,0 1 0</inkml:trace>
  <inkml:trace contextRef="#ctx0" brushRef="#br0" timeOffset="50502">17786 10632 21685,'-5'-42'296,"0"1"1,1 2 0,-1 11-73,2 22 1041,0 1-1141,0 2 360,0 1-461,-1 1 16,-1 0-39,-1 3 212,-2 1-206,-3 3 648,-1 4-659,-2 1 10,0 3 1,0 1 0,2 0-1,2 1 6,2 0-11,2-1-16,3 7 16,2-6-6,4 3 17,6-2-16,3-6-1,6 1 40,-2-6-29,3-2 12,1-2 11,2-1 22,10-6-3380,-9 0 3414,5-6 11,-11 1 238,4-11-181,-11 8-18,2-8-16,-10 10-18,-2 0-4,-2 1 32,-6-2-100,0 3 3355,-5 0-3372,2 5 108,1 1-102,-2 2-34,1 0 22,-1 3 1,1 1-12,0 3-22,-2 5 6,3-2 0,0 5 10,6-4 1,1 0-11,3 1 5,-1 0 17,3-1-17,1 1 12,4-2 5,1 0-12,5 0 35,-2-2 55,0-2-16,-5-4 5,-3-4-5,0-2-29,0-5 18,1-2 10,0-3 12,0-1 11,0-1-11,-1-2 0,0 1 72,-3-10-78,1 9-11,-1-6-22,0 11 0,-1 3-18,-1 1-4,0 4-40,0 0-40,1 4-100,0 1-151,-1 1-106,0 1-264,0 3-387,-1 4-761,-1 4-2924,-2 3 4761,1 6 0,1-10 0,1 1 0</inkml:trace>
  <inkml:trace contextRef="#ctx0" brushRef="#br0" timeOffset="51633">11986 11058 29658,'24'-29'2579,"-4"5"-2568,-22 20-1051,1 0 420,0 1 422,0-1-57,0 1-13,1 2-221,-1-1-707,0 2 509,1 4 584,-2 1 59,1 5-101,0-1 73,-1-1 82,1 3 92,0-4 2,1 2-101,0-5 7,0 0-180,0-2 660,0-1-528,0-5-50,1 1 11,-1-9-24,0 4 17,0-5 17,0 4 128,0 0 6,-1 0-6,0 1 6,-1 1-14,-1 1 17,-2 0-45,0 2 6,-3 0-34,0 3-5,-8 1 12,0 5-12,0 0 2,2 6 12,6-3-12,1 2 6,1 1 0,0 1-22,1 8 11,3 1 5,1 0-5,9 4 0,0-11 22,8 2 0,-1-6-11,3-2 0,4-3-3386,3-1 3397,2-3 0,1 0 0,0-4 6,-1-2-11,-1-4 38,4-8-27,-9 2-235,2-6 257,-11 5 3276,-5-1-3259,-2 0-6,-2 0-10,-3-1-1,-1 0-6,-3 2 1,-2-1 5,-9-3-11,2 5-11,-5 0 22,4 7-16,-15 2-18,9 2-16,-9 3 11,12 4 363,1 3-397,-6 9 34,7-1-6,-3 5-5,9-2-11,1-1-1,4 2 12,2-2 6,1 1-7,2-1-10,2-1 11,3 1 0,3-1 5,3-1 6,7 2-6,3-3 6,-1-3 0,-3-5 12,-8-4-1,-3-1 17,0-3-6,-2-1 6,0-3-11,0-3-11,-1-3 10,-1-1 1,-2-3 0,0-2 0,-2 1 0,-2-2-6,-2 0 11,-2 0-11,-1 1 1,-2 1-1,1 3 0,-2 1 17,1 2-6,0 2-22,0 2 6,1 2-12,2 2 6,2 1-44,1 2-52,2 1-44,0 0-112,0 4-218,0 3-443,-1 7-6626,0 17 6691,1 1 0,0-5 0,2-9 0</inkml:trace>
  <inkml:trace contextRef="#ctx0" brushRef="#br0" timeOffset="52592">13241 14902 21074,'-3'-44'250,"0"1"0,0 3 0,0 8-15,0 18 1356,-1 0-1395,0 3-11,0 2 495,-1 3-557,0 0 232,0 3-299,-3 1 821,2 4-855,-5 3-16,1 6 5,-5 4 11,-19 27-16,12-15-259,-13 18 237,21-23 10,3-1 0,5-2 6,2-2 6,3-1-12,5-1 6,1-1 12,6-3 4,2 0-10,1-3-6,2-1 17,1-3 258,0-2-180,6-2-34,-7-3 18,3-2 33,-8-2 11,-3-2 6,-1-2-17,-2 0-6,-3-1-5,0 1-11,-2 0 5,0 1-28,-2 0-11,-1 1 39,-5-2-61,3 5-17,-3-2-6,2 5 0,1 1 0,0 2 0,1 0-22,2 0-22,0 0-29,0 0 45,1 2 12,0 2-1,-1 3 6,1 2-11,0 1 28,1 0-23,0 1-5,3 0-6,1 0 0,4 0 17,2-1 0,0-1 6,3-2-1,4-1 12,-3-3 0,1 0 0,-6-2 11,-2-3 5,-1 0 7,-1-4 4,0-2-10,-2-2 5,0-2 73,-1-9 17,-1-2-62,-2 0-11,-1 1 11,-2 8-5,1 1 5,-1 3-11,0 0 6,0 4-17,0 1-17,1 2-28,0 2-17,1 0-39,0 1-28,0 1-51,-1 3-122,-2 2-253,-1 7-520,-2 4-1200,0 3-4687,1 3 6069,-1 4 0,6-18 0,1-2 0</inkml:trace>
  <inkml:trace contextRef="#ctx0" brushRef="#br0" timeOffset="53474">7428 12679 22223,'-20'-37'425,"1"-1"1,2 1 0,2 14-297,8 27-51,-4 11-16,-6 12-51,2 3 6,-1 2-6,4 3-16,5-9 5,0 6 0,6-6 0,4-8 16,2 2 63,7-9 10,-2-4 23,4-1 56,-3-5 23,0 0 38,1-4 343,8-12-437,-8 2 150,7-16-139,-13 11 139,-1-13-33,-8 5-128,-2 0-29,-4 3-6,-2 9-5,0 3-22,0 1-6,0 3-22,0 2-6,0 2-12,-3 1-21,3 2-6,-3 3-23,1 6 23,5 1 0,-3 5 22,6-2-11,2 1 11,1 0-17,1 1 1,2-1-1,2 0 1,2-2 16,4-2 11,8 1 1,4-5-46,0 0 62,-1-6-5,-7-3 16,-1-1 1,0-5 5,-3 1 11,-1-2 11,-2 0 34,-2 1-44,-2-1 44,-3-4-96,-3 4 7,-3-2-34,-3 5-40,-2 1-106,-1 3-268,-4 2-695,0 3-3681,-3 4-5030,1 2 9797,2 2 1,8-4 0,3-3 0</inkml:trace>
  <inkml:trace contextRef="#ctx0" brushRef="#br0" timeOffset="57016">8611 4678 18033,'-10'-49'1391,"0"0"0,0 5 0,2 3-52,-2-19-830,3 19 23,-1-5 151,1 16-408,2 12-38,1 0-91,1 12-61,2 3-79,0 2 19,2 11-14,3 1-5,3 13 5,3 2-11,1 6-1246,8 27 1240,-3-9 14,-6-15 1,0-1-31,3 18-34,-1 0-51,-3 0-89,-1 1-129,0-1-179,-2 0-387,-1-17 1,0-1-561,4 16-722,2 10-1782,-2-27 3955,2-2 0,-6-16 0,1-3 0</inkml:trace>
  <inkml:trace contextRef="#ctx0" brushRef="#br0" timeOffset="58032">9035 4620 16118,'-13'-44'706,"-1"1"0,1 3 0,0 9-359,-2 18-95,0 4 1032,-2 3-1133,0 2 377,-1 3-298,-11 6-112,6 3 11,-8 8-17,7 3 23,-2 5-8,-1 4 2,-3 2 11,0 3-5,-3-1-1,2 2 12,-1-1 139,-6 10-162,12-13-22,-2 6 582,15-18-649,5-2 0,4-4 5,2-1 39,6-3 23,4-2 11,7-2 129,47-4-213,-15-4-872,-5 1 0,1-1 850,15-7-12,4-1 0,-31 6 1,1-1-6,-1-1 0,0 1-6,29-8-17,-2-1 1,-4 0-12,-19 4 0,-1 0 6,15-6 5,9-5 23,-26 6 195,-5 0-173,-5 0 11,-4-1 1,-3-1 55,-5-8-16,-4 4 5,-2-7 11,-4 9 18,-2 1 21,-2 1 1765,-1 3-1725,-2 2 16,-1 1 23,-1 2 18,0 1 10,-1 0-6,2 2-22,0-1-39,3 2-28,0 0-17,1 1-17,2 1 0,0 1-16,1 1-7,0 1-4,0 0 167,1 1-235,0 5 0,3 0 0,0 5 22,4-2-27,1 1 5,2 2-40,11 9 40,-2-4-5,8 8 5,-3-5-1126,2 0 1120,2 1-3043,19 16 3038,-18-12 0,11 11 0,-25-17 27,-5 2-27,-2-2 11,-5-1 6,-1-1 743,-4-2-743,-1-2 3403,-9 1-3409,3-5 11,-6-2 0,5-3 11,0-4 1,2-1-12,1-4 6,1-2 16,1-14-33,2 7 12,3-10-12,5 10 0,3 1-6,3 0 0,5 0-3419,2 0 3430,2-1-1845,4 0 1840,1-1-848,2-1 831,0 0 11,1 0-10,0 1 16,-2 0-23,7-9 12,-9 7 11,4-7 0,-14 10 6,-1-1-1,-5 2 1,-2 0 5,-4 2 2089,0-3-2106,-4 4 28,-1-1 6,-2 4 0,-1 2 2297,-1 0-2247,-2-1-33,2 2 1768,0 0-1757,2 2-5,2 1-12,0 2-5,1-1-46,1 2-32,1 6 44,0 1-12,4 15 7,0-5-6,5 9-6,0-5 17,1 1-45,1 0-28,2 1-44,0 0-57,1 0-56,1-1-94,1 1-124,1-1-998,6 7 349,-4-9-4667,10 7-3052,-14-17 8816,2-1 0,-12-7 0,-2-2 0</inkml:trace>
  <inkml:trace contextRef="#ctx0" brushRef="#br0" timeOffset="58210">9983 3941 20140,'-4'9'-7674,"5"3"6259,20 15 0,-10-12 0,-1-1 0</inkml:trace>
  <inkml:trace contextRef="#ctx0" brushRef="#br0" timeOffset="58958">10311 4118 19361,'0'-11'3585,"1"2"-2930,-1 9 521,0 0-1081,-19-3-67,17 7 17,-14-2 0,21 7 0,0-2-12,1-1 6,-2-1-5,0-1-6,-2-1 73,0-1 1025,-2-1-1098,-1-5 6,-1 0-6,-4-7-6,1 3-16,-1-3-1,2 4-5,1 0-5,0-1 49,-1 1-27,3 0-6,0 2 1,0 3-7,1 0 12,-1 0 0,1 0 5,0 1-11,0 0 6,-1-1-6,0 1 90,1-1-73,-1 1-39,0 1 17,-1-2-1,0 2 18,2-2 16,-4-1-34,3 2 12,-3-3-6,2 3-11,1-2 23,-1 1-12,1-1 6,-1 0 16,0 0-10,0 0-6,0 0 5,0 1 40,-2-2-40,1 2-5,0 0 5,1 1 1,0 1-7,0-1 18,1 0-28,0 1-12,-1-1 0,0 1 29,-4 4-12,-1 1 0,-4 6-5,-6 5-1,6-1 7,-4 4 10,8 2-22,3-5 0,4 6 0,6-7 0,6 1-11,6 0 11,7 0-11,23 4 22,-6-5-1346,15 3 1346,-15-6-28,-2-1-36,-1-1 53,-3 1-45,6 6 17,-15-4-17,1 5-140,-19 5-677,-30 15 386,2-6-651,-25 8 299,12-21-500,-3-2-1119,2-5-2230,1-3 4989,-2-4 1,17-3 0,1-1-1</inkml:trace>
  <inkml:trace contextRef="#ctx0" brushRef="#br0" timeOffset="60390">10466 3710 20386,'-3'-4'2705,"1"0"510,2 4-3209,-22-31 22,21 31 0,-14-20-6,28 42 18,4 4-12,5 2 28,17 20-1385,-10-10 0,1 1 1340,-6-7 1,-1 0-1,5 7 0,-4-2-1139,-3 4 1145,-3-4-6,-4-1-5,-1-3 11,-3-4-6,3 10 2149,-6-18-2127,2 6 1585,-8-23-1232,1-1-313,-2-10-34,1-2 12,-2-8 10,-6-27-38,3 14-518,-4-21 528,6 21 68,1-10-56,2 11 50,4-15-61,0 23 11,7-9-34,-3 18-11,4-3 11,-1 9 0,1 1-16,12 2-1,-5 1 710,11 4-743,6 5 17,-8 1-1,10 5-10,-13-3-7,0 1-38,-2 0-40,-1 1-3442,-1 0 3325,0-1-45,0-1-67,0-2-56,-1-2-84,2-2-52,-1-2-77,2-2-72,2-3-35,0-1-2279,2-4 2341,1-1-993,14-8 1363,-10 4 1744,8-6-1531,-15 6 67,-2 0 39,-3-1 16,-2 1 119,1-4-18,-7 4 2772,1-3-2709,-9 7 1967,-2-6-1929,-2 6 528,-1-4-532,-1 7-1,-2 0 11,-2 0 5,0 1-5,0-1 11,-2 0 202,-3-1-241,2 0-17,-3-1-5,1 3 156,-2-3-206,2 1-12,-3-1 23,4 2-35,1 1 7,2 0 94,1 0-139,2 3-12,0-1-5,2 2 140,0 0-191,-1 0-16,1 1 0,-2 0 5,-1-3 6,0 0 27,-3-4-16,3 3 34,-3-5-28,5 5 10,-1-2-4,2 4 21,1 0-27,0 1-40,0 7 12,0 1-6,0 7 5,2 2 1,1 3 5,1 4-5,0 2 5,1 2 11,2 13-10,-1-8-337,3 8 320,-2-13-3282,0-3 3287,2 0 0,0-4-11,3 3-2172,-2-8 2194,0 0 296,-2-8-217,-4-4 2273,2-3-2290,-3-4 11,4-11-22,0-8-23,0-2 0,-2-4 12,-4 6-23,0-3 11,-1-1-11,0-2 5,1 0 23,7-14-22,3 12 3369,6-8-3358,10 6-34,-5 10 6,8-2 0,-10 11-23,-1 6 6,-1 2 0,0 4-17,1 1 17,0 4 0,2 3-16,0 4-124,27 27 56,-22-16-346,19 19 268,-30-23-57,0-1-38,-1 0-57,0-1-39,0-1-22,2-3-51,3-1-11,1-4-22,4-2-460,15-2 494,-9-4 55,10-2-151,-1-10 157,-11 2 313,7-6 356,-14 3-272,-1 0 12,-3-2 28,-2 0 28,-1-2 22,-3 0 28,-2-2 6,-2-1 11,-1-1 0,-2-1 17,-2 0 33,-1 0 34,-1 1 17,-1 3 5,-2 2 227,-4 3-293,-2 4 150,-19 5-285,7 7 0,-15 5-22,12 7-7,-1 3-16,1 3-16,2 1-1,3 0-11,4 1 5,4-1-5,6 0 0,2-1 6,4-2 5,4-2 0,3-3 12,4-2-6,2-3-1,3-3 29,2-2-6,1-2 12,0-3 16,-1-3 11,-1-5 29,-1-2 16,-4-3 23,-1 0-3370,-3-2 3392,-2 0-146,-3 0 157,-2 0 6,-2 1 0,0 1-17,-1 1 145,-2-2-167,0 7-12,-1-1-16,2 6 3272,1 2-3340,1 2 188,0 0-244,0 5 6,4 2 6,3 6-6,5 5-28,4 4-40,4 6-88,4 5-208,2 3-1170,2 4 134,1 1-2168,1 2 3568,4 4 0,-15-22 0,-1-1 0</inkml:trace>
  <inkml:trace contextRef="#ctx0" brushRef="#br0" timeOffset="61357">8859 5406 12939,'-40'6'997,"1"0"1,-23 5-690,59-11 179,2 1-50,7-1 285,4 0 241,12-2-4098,10-4 3841,14-6-379,-16 3 1,2-2 176,7-4 0,2 0-244,7-4 1,2-2-1017,7-3 1,2-1 857,-15 7 1,1-1 0,1 0-25,2 0 1,1-1 0,4-1-12,-6 3 0,3-1 0,2 0 0,0 0 1,-3 1-391,2-1 1,-1 1 0,-1 0 0,4-1 348,-1 1 1,2-1 0,2-1 0,1 0 0,-1 1 20,4-1 0,0 0 0,1 0 0,-2 1 0,-2 1-25,3-2 1,-3 2-1,-1-1 1,4 0-143,-11 3 0,1 0 0,2 0 0,0-1 0,0 1 1,0-1 137,0 0 1,2 0 0,-1-1-1,-1 1 1,0 0 0,-2 0-15,11-3 0,-3 1 0,0-1 1,3 0 0,-12 3 1,3 0-1,0 0 1,1-1 0,-1 0-1,0 0-4,8-3 0,1 0 0,-1 1 1,-2-1-1,-1 2 0,0-1 1,-3 1-1,0 0 1,3 0 15,-3 0 0,4-1 1,-1 0-1,0 0 0,-5 2-12,10-4 1,-4 2 0,-1-1-4,-1 2 0,-2 0 0,0-1-4,-3 2 0,-1 0 0,-1 1 2,-5 1 0,0 1 0,1-1 3,5-3 1,2-1 0,-3 1-1,-7 3 1,-2 1 0,-1-1 10,16-7 0,-4 2 11,-18 6 1,-5 1 861,-7 2-1005,-12 3 1103,-5 3-2515,-9 4-3986,-5 0-3491,-6 2 9559,0 0 0,6 1 1,5-1-1</inkml:trace>
  <inkml:trace contextRef="#ctx0" brushRef="#br0" timeOffset="66970">9630 15130 15191,'-13'-47'573,"0"0"0,0 4 0,3 7 244,7 20-554,0 3 1424,1 5-1592,0 5 1002,0 1-1354,2 2 178,-1 5 46,3 3 2562,7 19-2619,7 11-61,2 3 2521,1 4-2768,-4-12-151,1 1-1568,1 0 1193,2-1-1826,8 11 879,-7-12-274,5 6-3162,-11-15 2658,-1-3 2649,1 6 0,-8-15 0,0 3 0</inkml:trace>
  <inkml:trace contextRef="#ctx0" brushRef="#br0" timeOffset="67227">9694 15392 12382,'-33'-29'2033,"1"1"0,-1 0 0,-12-11 1,7 3-590,7-8-6328,11 10 5321,-3-11-107,14 15 1296,2 1-1306,6-7-248,4 10-27,7-6-22,6 12-1,6 1-1520,4 1 1498,7 3 23,27-3-626,-11 8 608,-5 5 1,0 2 1587,10 6-1601,-20 0 0,-1 3-20,11 8-40,-4 4-55,-3 2-860,-4 3 743,-6 2 21,-7 3 18,-7 1 38,-7 2 12,-14 16 117,-6-10 18,-14 12 355,-2-16-395,-5-1-879,8-11 1,-1-1 631,-16 8 70,15-10 1,0-3 137,-9 1-919,4-5-930,3-4-1775,6-4 4240,4-4 0,10 1 0,3-3 0</inkml:trace>
  <inkml:trace contextRef="#ctx0" brushRef="#br0" timeOffset="67927">10401 14750 23562,'-4'24'56,"5"0"-51,2-13-5,6 6 0,-2-8 17,2 0 6,-2-4 10,-1-2 40,1-2 45,-1 0 50,-1-1 28,2-1 0,0-3-62,1-3-16,1-4 83,7-12-66,-4 3 145,9-21-117,-12 14-12,2-8-11,-7 11 5,-3 1 1,0 1 0,-3 2-6,-1 2-17,-2 1-6,-1 4-10,-1 0 117,-4 2-73,-2 2-123,-1 3-11,1 3-23,1 4 6,1 2-17,-1 2-5,0 5-28,-5 10 27,6-2 1,-4 7-6,8-4-6,3 2 1,0 0 5,3 2 0,2 0-6,2-1-16,8 7 27,1-8-3402,14 10 3397,-7-18-832,7 3 838,-4-9-1,1-2 1,2-3-6,1-2-28,21-12 39,-8-6 28,-11 1 0,-1-3-239,5-12 240,-6-3 2874,-12 7-2846,-3 0 4,-3-2 1225,-4-1-1230,-2 0 6,-2 0 56,-3-13-6,-4 1 17,-4-8 358,0 15-274,-3 0-56,7 20-90,0-2-33,5 12 5,2 3-184,0 1 140,4 2 27,2 1 12,15 9-23,8 6 1,12 10-18,0 7-5,-10-5-72,-2 12-1,-16-17-3409,0 10 3348,-8-10-1559,-2 0 1419,-2 1-1881,0-1 1684,-4 0-341,-1-1 112,-3-4-219,-3-3 1373,-1-4-2213,-3-4-129,0-3 1916,-3-4 0,8 0 0,1-2 0</inkml:trace>
  <inkml:trace contextRef="#ctx0" brushRef="#br0" timeOffset="68269">11238 14476 15687,'1'-4'7063,"-1"1"-5618,0 3-1221,-4-69-6,1 41-120,0-14 0,-1 1 98,-1 15 6,0-3 0,-1-2 195,-4-18-120,1 17 1,1 0-116,-7-20-3251,-4-2 3251,9 32 158,-3-2-40,1 8-163,2 2-27,2 7-29,4 6-89,1 0 3230,0 3-3281,1 7 74,1 12 5,-1 6-12,4 8-4,3-4-1,9 1 0,4 1-42,2-6 0,2 1-1710,4 7 1,2-3 1653,-3-8 0,1-4-215,14 7-510,-1-4 207,0-2-770,-4-2 171,-4-2-578,-6-2-8021,-2 3 9257,-11-7 0,-3 1 1,-7-10-1</inkml:trace>
  <inkml:trace contextRef="#ctx0" brushRef="#br0" timeOffset="68502">11128 14161 24478,'45'-39'168,"0"0"0,-4 3 0,-7 9-33,-19 19-35,-1 1 439,-3 2-455,0 0 103,-6 3-187,0 0 41,-4 2-1980,-1 0 2000,-4 9 0,3-6 0,-2 6 1</inkml:trace>
  <inkml:trace contextRef="#ctx0" brushRef="#br1" timeOffset="76508">7112 6022 12120,'-1'3'992,"0"0"-921,5-1-67,-1-1 124,-1 0 439,5 1-243,-1 0 4,3 0-248,2-2 125,1 2-3,14-2-46,-3 0-11,11 0-4,-5 0-34,3-1-30,2-1-15,2 0-371,21 0 355,-13 1-39,14 0 217,-1 1-14,-13 0 30,13 0 112,1-1-64,-12 1 9,17-1 42,-15 1 19,3-1-173,4 1-670,5 0 625,3 0-98,-29 0 0,0 0-19,2 0 0,1 0-15,1 0 0,3 0-75,20 1 0,2 0-1540,-13-1 1,1 1 1546,-7 0 1,3 0 0,-3 0-32,6 0 1,-1 0-226,-1 1 0,4-1 251,8 1 1,7 0 0,-5 0-476,-1-1 0,0 0 501,1 1 1,4 0 0,-6 0 64,-8-2 1,-5 1 15,3 0 0,-1 0-659,1-1 0,-1 0 622,0 0 0,0 0 17,-1 0 0,1 0 19,-1 0 1,0 0 5,0 0 0,0 0-477,0 0 1,1 0 470,-1-1 0,1 1-231,0-1 1,1 1 181,-1-1 1,3 0 159,-6 1 1,3-1-1,2 0-135,1 0 0,1 0 1,0-1-12,0 1 0,0 0 0,-1 0 2,-2-1 0,-1 1 0,1-1-6,2 1 0,0-1 0,-2 0 78,9 0 0,1 0-90,-9 0 1,2 0 0,0 0 5,-1 0 0,0 0 1,1 0-1,2 0 0,0 1 0,3-1 85,-6 0 1,1 0 0,1 0 0,0 1-81,-2-1 0,-1 0 1,1 0-1,-1 1-6,-1-1 1,1 1 0,-2-1 0,-2 1 11,5-1 1,-3 1-1,-1 0 4,-4 0 0,-1-1 1,0 2 41,17-1 0,2 0-60,-10 1 1,2 0-1,-2 0 90,-8-1 1,-2 1 0,1 0 3,5 0 1,0 0-1,-5 0 382,-9 0 1,-2 0-334,0 0 1,-1 0 124,30 1-7,-1 0 4,-3 0-194,-17 1 0,-1-1-250,20 0 203,-22 0 1,2 0-65,-4 0 1,1 0 150,2 0 0,0 0-176,-1 0 1,0 0 695,-3 0 0,-2 0-775,12 1-5,-1-1 12,18 2 74,-29-2 0,1 0 70,8 1 0,1-1 32,-10 0 1,0 0-22,27 1 1,-19-1 2289,-1 0-2301,1 0 6,-2 1 22,15 3-1461,-14-2 1445,11 3-1,-19-2 269,-1 1-269,-2-1 6,-2 0 1045,10 1-1045,-10 0 166,9 0 10,-2 0-6,-7-1 51,6 0-44,-5 1-26,-7-2 3306,2 0-3313,-6 1-163,-7-1-23,0-1 17,-7 0-82,0-1 103,-2 0-90,3 0 92,1 2-77,2-1 38,2 2 11,0-1 10,1-1 99,0 1-77,1 0 66,1 0-67,-2 0 53,1 0-52,-5-1-3,-1 0-28,-2-1 25,0 0 190,-1-1 72,0 1-398,0 0 249,0 0-126,2 1-26,3 1-49,0 0-165,4 2-4039,5 1 4250,-1 1 0,-2-2 0,-5-2 1</inkml:trace>
  <inkml:trace contextRef="#ctx0" brushRef="#br1" timeOffset="77990">15572 6176 16796,'0'-8'1515,"0"3"-973,0 5 3979,0 0-3979,-11-24-1124,8 16 302,-8-17 58,11 21 13,-1 1 33,1 1 301,-2-1-735,2 2-25,-2-1 686,1 1 392,0 0-502,-1 1 562,2 3 235,-1 0-337,1 4 114,0-2 2,0 2 72,1 0-516,0 2 104,1 0-718,2 8 62,1-3-76,0 6 285,1-5-120,-1 1 76,1-1-23,0 1 114,0-1 57,0 1 70,0 0 56,0 1-19,0 0 83,0 1-54,1 1 108,4 9-83,-1-5-3,4 8-72,-2-8-60,2 1-62,2 2 13,0 1-26,2 1 21,0 1 32,0 1 28,1 1 46,0 2 57,0 0 12,0 2 67,8 18 4,-5-12-814,5 14 841,-9-15 9,1 0 12,0 2-27,1-1 24,0 1-39,2-3-11,-1 1 26,1 0-37,1 0-3,0 1-39,2-1-13,2 2-9,-1-1 4,3 1 25,-1 1-24,1-1 13,0 1 3,-1 1-1,1-1 5,-1 1 28,-1 2-1,1-1 5,0 1 23,-1-1-5,-1-1-1,-1 0 24,-1-2 2,-1 1 15,-1-1-38,-1 1 12,0-1-38,0 1 7,0 0-6,1-1-11,0 1 18,1 0-44,0 0 40,0 0-24,2 0 6,-1 1-3,1 1-8,-1-1 7,1 1-3,-1-1 7,1-1 8,-1-1-8,-7-13 1,0 0 7,9 17-19,-10-17 1,1-1 18,3 12-12,0 0-4,-1-1-1,-1 0-3098,0-2 3131,-2 1 6,0-2 23,0 1 12,-1-1-24,1 1 6,0-2-6,0 0-563,-1 0 553,1-1-7,0-1-10,0 0-1,-1-1 0,0-2-477,-3-2 466,1-1 12,1 10 5,0 0-11,-2-2-6,-1-5 0,-6-10 11,0-3 1008,1 5-1052,-1-6-163,0 4-639,-2-8-5270,0 0 6094,0 0 0,-1-7 0,-1-2 0</inkml:trace>
  <inkml:trace contextRef="#ctx0" brushRef="#br1" timeOffset="79092">17580 9786 18442,'-32'-35'673,"6"6"-410,25 27 487,1 1-677,1 4-11,1 0-23,1 4-17,0-2 18,0 0 60,3 3-38,-3-1 5,3 3 11,-2-2 12,0 1 16,1 2 6,0 1 23,1 2-6,1 1-12,0 0-22,1 1-27,-1 0 32,4 6 18,-1 2-45,0-1 0,-2-2-12,-3-8 1,-1-1 45,2 3-17,-1-1-34,1 2-28,0-3-12,-1-3-10,-1-2 5,1-3-28,0 1-111,3 2-120,-2-1-1661,6 8-1726,-5-5 2787,2 5 0,-6-8 0,-1-2 0</inkml:trace>
  <inkml:trace contextRef="#ctx0" brushRef="#br1" timeOffset="80756">17451 10073 16728,'-10'-20'868,"-1"5"-683,6 10-45,-2 1-28,-1-1-11,0 1 73,-8-1-12,-3 0-84,-2-1-5,0 3 45,-4-1-62,6 2-11,-9-1 51,-5 0-1,-5 0-45,-2-1-697,-1 1 686,11-1 29,-16-2-40,10 2-12,-14-4 1,15 4 11,-2-2 0,0 0 11,-20-3-323,26 4 1,-1-1 283,-11-1 0,-1 1-613,8 0 1,0 1 606,-1 0 1,0 0-6,-19-2 17,-3 1-1,-2 0-833,30 2 0,-1 1 842,-1 0 0,1 1-3,-1-1 0,-1 0-491,1 0 1,-1 0 490,1 1 0,-3-1 9,-14 0 0,-1-1-9,11 1 0,0 0-3,-12 0 1,-1-1 5,-3 1 0,1-1-751,12 2 1,1 0 730,-13-1 1,-4 0 3,9 1 0,-3 1 1,3-1-346,0 1 0,-1 1 347,0-1 0,-5-1 0,6 2-124,4 0 1,3 0 126,-2 0 0,0 0-1,1 0 1,-3 0-1,5 1 1,-4 1-1,0-1 3,-1 1 1,0 1 0,-2-1 10,-12 2 1,-2 0 0,3 0-8,11-1 1,2 0-1,1 1 0,1-1 1,2 0-1,2 0 272,-4 1 1,3-1-268,-1 1 0,0-1-3,1 1 0,1-1 229,0 1 0,1 0-237,0-1 0,0 1 8,1 0 0,0-1 132,-16 3 0,-2 0-118,-1-1 0,-3 1-8,12-1 0,-2 1 0,2-1 445,-10 0 0,3 1-448,3-1 0,3 1-6,16-3 0,0 0 20,-12 2 0,-1 0 190,13-1 0,-1-1-198,-21 3 0,-2 0 5,13-1 0,2-1-17,-1 1 1,0-1 275,4 0 0,3 0-279,-14 0 23,3 1 0,3-2 6,4 1 583,3-2-600,4 1-17,3-1 5,3 0-27,-6-1 0,11 1-34,-4-2 16,13 1-38,2 0-28,3-1 1296,1 0-1459,2 0 647,2 0-1202,2 0-4514,1 0 5338,0-1 0,1-2 0</inkml:trace>
  <inkml:trace contextRef="#ctx0" brushRef="#br1" timeOffset="81341">12027 9979 8420,'-7'1'3008,"1"0"-1562,6-1 2285,0 0-3363,-4-11-200,3 8 79,-2-8-124,3 11 914,0 0-1087,0 4 39,0-2 39,0 6 78,-1 0-11,0 4-27,0 4 33,0 15-62,0-4-805,0 10 806,1-9-7,0 1-23,2 1 7,0-1-3123,4-1 3117,-1 0 11,2-2-976,1-1 1015,-1-2 425,1 0-402,-2-2 28,1 0 16,-2-2 55,0-1 24,-1 0 0,-1-2 3016,0 6-2920,0 1-180,-2-1 1594,0-3-1621,-1-6 58,0 0-81,0-1-11,0-1-17,0 0 5,0-2-11,0-1-16,0 0-12,0-3 6,1-1 27,0-1 29,0-1-1495,-1-2-2773,1-4 4195,0 1 0,-1-2 0,0 3 0</inkml:trace>
  <inkml:trace contextRef="#ctx0" brushRef="#br1" timeOffset="83168">11715 11132 24284,'-4'-44'-789,"1"9"309,2 35 724,1 0 8,0 2-466,0 2 227,-2 8 108,0 0-248,-3 7 430,2-2 26,-2 3-305,0 12-34,-1 10 199,1 0-13,1 6-187,3-13-12,0 2-33,1 16-78,0-11-310,0 14 362,0-16 5,1 1-77,0 20-34,-1-13-102,1 14 43,-1-19 27,0 1-6,0 0 17,0-1-5,0 0 139,0-1 116,0-4 0,0 0-300,1 10 306,-1-11 0,1-1 19,1-1-19,1-1-132,-1-2-6,2 13-46,-2-10 284,1 8-278,-1-13 11,-1-1 2,1 0 35,-2-1 238,2 12 125,0 3 12,2 14-90,0 1-85,1-1-16,0 1 352,1-2-403,-2-11 85,1 17-34,-2-20-3437,0 7 3380,-1-17-2284,-1-12 2274,0 1-613,1-3 613,-1 1-6,0-2 0,1 0 0,-1-1 0,0 0 2015,1 6-2004,-2-6-5,1 5 2991,-1 0-2941,0 7 1271,0-5-1344,0 2 1,1-13-1,-1 0 0,0-1-28,0 0 23,0-2-1,0-1 1,0-1 5,0-2-11,0 0 11,0-2 17,1-1 1003,-1-2-1054,-2 1 1,-1 2 11,-4 1-3398,-13 11 3398,8-5-505,-10 7 499,11-7-5,2-1-1,1 1 1,0-1 22,2 0 0,0-1 11,0 0-5,1-1-6,1 1 3147,-1 0-3141,0 1 732,0 0-733,2-1-5,-1-1 6,1 1-6,0 0 0,-1 1-6,0 4 1,-2 2 10,1 4-5,0-5-5,3-2 10,0-5-10,0 1 5,2-2-11,-2 0-17,2-2-45,0 0-95,-1-2-179,1 0-359,-1-2-4027,0 1 1760,-1-2 1,0 1 0</inkml:trace>
  <inkml:trace contextRef="#ctx0" brushRef="#br1" timeOffset="84391">11632 13654 17692,'-24'-50'1266,"5"9"-1092,18 41 145,1-1-241,-2 6 113,-4 4 21,-5 10-128,0-1-16,-2 2-40,3-6 0,2 0-28,0-1-12,3-1-16,2-2 6,2-2 5,0-2 12,2 0 66,3-1 29,1-1 67,3-1 55,-2-3 46,2-1 16,1-3-27,0-3 16,2-3-45,0-3 6,1-1-5,-1-3-11,0 1 16,-2 0-17,-2 0-6,-1 1 180,-2-5-185,-2 6 11,-1-2-5,-1 10-28,0 0-23,0 3-28,0 1 23,-1 2-152,-1 0-44,0 0-46,0 0 7,0 1 10,-1 1 23,0 4-11,-3 7 39,1-1-5,-1 5 5,2-3-12,1 0-4,1 0-1,1 1 17,1-2-17,0 0 6,2-2 0,1 0-1,1-2 12,2-1 0,4 0 23,-2-2 22,2-1 22,-3-2 11,0-2 34,-1-1 28,0 0 11,-1-2 12,-1 0-1,0-4-11,-1-1-16,0-2-18,-1-2 57,-1-10-96,0 4 6,-1-8 0,-1 8 23,0-1 10,-2 3 7,0 2 5,-1 2-11,2 2-18,-2 3-4,2 1-52,-1 1-133,2 1-276,-1 2-749,0 0 1142,-4 5 0,4-3 0,-4 3 0</inkml:trace>
  <inkml:trace contextRef="#ctx0" brushRef="#br2" timeOffset="90598">7048 6310 12821,'-11'-38'639,"2"7"1602,9 31-2146,-1 0 34,1 5 72,-1 0-16,0 5-28,-1 0-28,1 2 11,-1 2-6,0 2 1,0 2 16,1 1-34,-1 3-5,0 1-16,0 2-24,1 2-44,0 2 56,-1 15-67,2-10 22,-1 12-11,1 1 28,1 7-23,0-20 1,1 1-2034,1 20 2028,4-3-6,-3-16 0,1 1 23,0 17-1013,-1-12 974,1 12 5,-3-18 685,0 0-575,-2 17-1558,0-13 1547,0 15 5,0-17 1258,-2 2-1248,-1 17 3,1-12 1276,0 14-1508,1-18-4,0 1-2,1 0 0,0 1 15,0 2 9,1-1-19,0 3 122,0-1-6,0 1 12,1 0 10,-2-14 1,1 2 5,-1 17-25,0-18 0,0 2-20,0 1 0,-1-2 56,-1 22 1001,1-19 1,0-1-1007,-2 16-6,0-1 0,-1 1-5,1 0 11,0 0-6,0 0 3,1-16 0,0 1-19,0 20-9,0-21 0,1-1 8,0 15 1,-1-1 5,2 0-6,-1 0 6,1 0-11,-1 1 5,1-15 1,0 0-2498,-1 20 2486,1-19 0,0-1 12,-1 14 551,0 1-540,0-4 0,-1 1-23,0 11-3,1-12 1,0-2 2,-2 1-6,2 0 12,-1 0-23,1-13 1,0 1 16,1 16-8,-1-18 0,1 0 14,0 29-12,0-16 1,0 12 5,0-20-5,1 1-1,1-2 306,0 1-300,0-1-212,0 0 201,0-2 2921,0 1-2899,-1 11-5,-1-10 200,1 9-194,-1 0 27,-3 4-33,0 13-1026,0-13 1009,0-5 1114,2-3-1109,0-8 6,1 7-11,0-1 0,2 0 6,0 11 5,2-13-5,-1 6-6,-1-18-3009,-1 7 3015,0-9 785,-1 10-791,1-9 6,-1 8 11,0-11-6,0 2 0,0-2 6,0 1-6,0 8 6,-1-6-12,0 5-5,0-1 0,1 1 0,-1 6 6,1-8 3392,0-3-3376,-2-2-5,2-5 16,-1 11-16,1-12 11,-1 10-11,0-10 0,0 4 5,0-7-11,1 1 1,-1-1-7,1 0-16,0-2 17,0-1 5,0 3 0,1 0-5,0-3 10,1 0-10,-2-7 0,1-1 5,-1 0-17,1 0 23,-1 0-11,0 0 5,0 0 17,0 0 0,0 0-6,0 0 96,0-1 16,0 1-1198,2 1-2695,0 1 3759,4 2 0,-3-4 0,0 0 0</inkml:trace>
  <inkml:trace contextRef="#ctx0" brushRef="#br2" timeOffset="92572">7062 11997 19255,'18'-41'1109,"-6"8"-908,-15 32-78,0 0-56,-1 1-61,0 0-62,0 0-17,-1 1 6,0 3 22,-3 3 23,-1 3 16,-2 4 1,0 2-12,0 1-11,2 2-22,1-1-6,2 0-17,3-1-17,2-1 17,1-1 1,4-2 44,2-1 56,4-3 22,3-1 23,3-3 11,3-2-6,3-2-5,2-4 11,2-2-11,1-5 111,7-8-72,-11 2 12,4-6 16,-15 6 22,-2 1 0,-4 1 12,-2 0-12,-2 1-16,-2 0-6,-3-1-22,-1 2-34,-4 0 0,-7-2-44,2 5-18,-5-1 0,4 8-10,-2 0-24,0 3 18,-3 3 5,0 3-11,-2 4 11,-1 2 1,0 2-1,2 1 6,2-2-6,-2 2-17,9-7-5,0 0 17,9-6 33,1-2 1557,1 0-1518,0-6-61,1 1 0,0-4-6,1 2 0,-1-1 0,0 0-5,0-2 0,-1 0-29,1-2-16,0-1-45,0-1-90,1 2-285,0 0-554,1 2-1379,0 4-6598,3 2 8990,-1 1 0,-1 2 0,-2 0 0</inkml:trace>
  <inkml:trace contextRef="#ctx0" brushRef="#br2" timeOffset="95427">7258 12104 15808,'-44'-26'1134,"7"4"-879,30 17 318,-1 1-53,-2-2-126,4 1-109,-2 0-11,3 2 290,0-2-318,2 3 383,0-1-475,2 2-709,1 1 620,4 0 164,0 1-34,8 2-41,1 4-46,2 0-39,0 2 19,-4-2-57,8 7-14,-5-3-142,13 10 47,-1-3-20,-1 2 2,2-2 8,-7-4 14,1-2 5,11 6 26,5 0-4,1 0 3,-2-1 0,-10-6 56,1 1 11,0 0-6,2 1-5,-1 0 0,3 0-12,0 0 5,2 2 1,0-1-940,18 9 939,-10-5-3085,14 7 3091,-13-9 12,1 1-881,0 0 881,1 1-1775,0 0 1778,1 0 0,0 0-364,-12-4 0,0-1 375,19 8 618,-19-8 1,0 1-601,-1-1 0,1 1 11,1 1 0,1 0 20,0 1 1,-1-1-45,-1 0 0,-2-1 42,13 6-12,1 0-2,-11-6 0,0 0 9,18 6-49,-18-6 1,0-2 20,15 6-6,0 0-17,1-1 5,0 1-5,1-1 1410,-1 1-1405,0 0-604,-1-1 594,0 1 10,-1-1-10,1 0 16,0 0 176,-15-7 0,2 1-173,0 1 0,2 0 2,8 2 1,-1 0 988,-9-2 1,-2-1-1012,-2-1 1,-2 0 21,12 4-4,1 1-7,0-2 12,-1 2-17,2-2 17,-2 0-17,1-1 2,-13-2 1,0-1-8,16 4-1,14 5-5,-22-6 5,1 0-5,-3-1 0,-1 1-6,-3 0 158,-1 0-152,-4-1 11,-2 1 5,6 4-16,-9-3 11,15 6-11,-17-7 5,5 2-5,-9-5 1182,-1 0-1194,0-1 1,-2 0 5,-1-1 564,-1-1-547,1 1 799,-5-2-821,1 0 145,-6-2-146,0-1 12,-1 0 39,-1-1 247,1 0-303,1-1 16,1 0-10,1-1 5,0 1 0,2 0-5,0 1-6,2 0 0,0 1 17,1 0-17,4 1 5,-3-1-5,2 2 6,-3-1 5,-1-1-11,-1 1-5,1 0 5,-2-1 5,1 0-5,-2 1 6,-1-2-12,1 2 6,-3-2 11,1 1-11,-2-2 6,1 0 5,0 1-16,3 0 5,1 1 11,0 2-17,2-2 1,0 2 5,1 0 0,0 0 16,4 1-10,-3-2-12,2 2 1,-5-2 22,1 0-17,-2-2 5,-1 1-5,0-1-5,-2 0 10,0-1 1,-1 1-1,-1-1-16,0 0 17,1 0 22,0 0-17,1 1-5,1 0 5,-1-1 0,2 1-11,-3-1 6,-1 1 1433,0-1-1400,-1-5-22,-1 0 16,-5-9-27,1 5 0,-2-4-6,2 6 5,0 1 1,0 1-34,1 2 33,-1-1-5,1 2 6,1 0 16,0 0-38,0 1 4,2 0-643,0 1 554,0 0 45,-1 2 34,-2 5 50,2 1-45,-2 5 0,2-3-5,1 1 0,0-1-6,1 1-6,0-1 6,2-1-11,0 1 11,2-2-6,0 0 1,0-2-18,1 0 6,-1-2 17,1-1 6,-1 0 0,1-1 33,1-1 11,0-1 6,2 0 23,0-1-18,2-1-5,1-3 0,-1-1 11,1-2 1,-3 1 27,2-3-6,-4 1-10,1-1 72,-2-6-56,-2 3-16,-1-4 5,-2 4-6,0 0-11,-1 1 12,-2-1-12,-2 2-22,-2 0 5,0 0 12,-4-1-18,2 3-10,-2 0-6,4 5 0,-2 1-34,3 1-111,0 1 22,2 6 95,-1 1 22,-3 7 0,0 3-5,-3 11 0,3-6-62,0 14 34,5-17-6,1 5 6,4-10 11,1 0-11,2-2 28,7 1 11,-2-5 11,4 1 6,-3-5 5,2-2 23,0-1 0,1-1 11,1-3 44,6-6 46,-1-5-62,-1-1-6,-7-1-10,-7 4-7,-3 0 1,0 0-1,-2-1-10,-3 0-1,-2 1-11,-3 0-4,-2 1-2,-1 2-10,-2 1-12,-1 2 0,0 2-5,0 2-6,2 0-17,1 2-39,2 0-34,4 1-6,1 0 24,3 2 27,0 1 28,1 4-5,0 7 10,2-3 1,0 4 6,3-4-1,2-1 6,2 1 11,2-1-11,2 0 0,3-1 0,2-1 0,2 0 0,1-2 11,1 0-11,-1-1 0,-1-1 51,3-1-6,-11-2 5,1 1 130,-11-2-96,-1-1-34,-1-2-22,0-2-17,0-4 6,0-2 0,0-2-6,0-2 0,0-1 1,-2 0 10,1-1 51,-4-5-28,1 6-1,-1-2-4,0 8-12,1 2-12,-2 2-27,2 2-84,-1 0-179,1 2-477,-2 1-1142,-1 5-6599,-2 0 8492,-1 3 0,5-2 0,1-2 0</inkml:trace>
  <inkml:trace contextRef="#ctx0" brushRef="#br3" timeOffset="105369">6916 5893 11072,'-3'-3'1088,"1"1"6516,2 2-6389,-11-21-1235,9 16-131,-9-16-60,11 21-6,0 0 216,2 4 137,1 0-113,2 3-594,2 1 431,1 0 45,0 2-20,3 0-301,0 2-14,0 0 351,1 0 75,0 1-1,0 1 25,0 0 7,0 2 47,1 0-20,-1 0 51,1 2-16,0 1 26,0 2 24,1 1-19,0 3-8,2 3 34,1 0-11,1 4-760,0-2 743,1 2-21,0-1-33,1 1-24,1 0-57,2 0-84,2 1-18,3 1-27,1 0-9,2 2-30,2-1 26,1 1 42,3-2 83,0 3 46,3-2 38,1 1 20,2 1-3034,2-1 3067,1 2 2,1-1-18,1 0-1,1 1-902,0 0 886,1 1-930,-14-12 0,0 1 890,-9-6 0,1-1-2,7 6 1,-1 1-72,14 11 70,-1-1-10,1 2 9,1 0 10,-1 0-14,-23-19 0,0-1 5,0 0 0,0 1 0,2-1 0,-1 1 1,1-1 1,0 1-8,1-1 1,0 0 13,-1-1 0,3 2 33,4 2 0,4 1 0,2 1 2,2 2 1,1-1-1,0 1-53,1 0 0,-1-1 0,-1 0 12,-1-2 0,-1 0 0,-3-4 24,-5-1 0,-2-3 125,1 1 1,1 0-127,13 7 0,1 0-8,-11-6 0,1 1 510,9 5 0,1 0-524,-15-7 0,-1-1-7,1 1 1,-1 0-11,-1 0 0,0 0-3,-1 0 0,-1 1-8,1-2 0,-1 1-5,25 17-11,0 0 15,0 0 13,-2-1 6,2 2 10,-1-2 7,1 1-17,1 0 19,0 0 12,0 1-30,-26-19 1,0 1 3,1 0 1,-1 0-7,0 0 1,0 0-2,0 0 0,0 0 6,24 16 1,0-1-7,-1 0-18,-2-1 18,1 0-14,-2 1-5,-1 0-50,-1-1-14,-1 1-2,-1 0-9,-2-1 16,-1 1-609,-13-10 0,0 0 599,13 12 31,-15-14 0,1 2 693,5 5 0,-1-1-691,9 8 29,-9-8 0,-2-1-21,0 1 3,1-1 29,-2-1-18,0 0-1,0 1 12,-2-1-5,0 0 6,0-1-4,-2-1 1,-1-1 262,-2-2-269,-1 1 15,-1-2 892,-2 0-903,3 5 2989,-6-5-2982,6 10 0,-10-14 16,1 5 14,-4-8 934,-1 0-906,-1-1 245,0-2-222,-1 1 16,0 1-14,-1-2-6,1 2 3,-2-4-5,0 2 23,-1-1-16,1 1-9,-1 0 13,1 1-31,-1-1 8,0 1-4,0 0-21,0 0-41,0-1 8,0 4 10,0-4 2,0 2-3,0-3-28,2-1-29,-1 0 11,2 0-37,-1 2 49,2 3-24,-1-2-12,1 4-1,-1-4 11,1 1 22,3 10 12,-3-7 11,1 6 1,-1-9 10,-2 1 28,0-1-6,0 0 8,-1-3 7,0-4-25,-1 0-1895,0-2-7956,0 0 9537,-1 0 0,0 0 0</inkml:trace>
  <inkml:trace contextRef="#ctx0" brushRef="#br3" timeOffset="106835">11929 9953 12729,'0'-7'446,"0"1"-461,0 6 3167,0 0-2671,-20-8-453,15 6-29,-15-5-10,20 7 160,-1 0-131,-2 3 172,-1 1-115,-2 5-36,-2 1 190,0 3-55,-3 1-75,0 2-83,-1 0 152,0 0-165,2 0-20,2-3-80,2 8 348,4-4 103,4 1-71,4-5-161,2-4 585,12 5-524,-6-6-3072,14 5 3184,-14-10 459,14 0-441,-14-3 159,7 0 273,-10-2 434,1-3-186,-4 0 35,1-3-88,-5 3-330,-2-1-275,0 0-125,0-1 3232,-2 0-3570,0-2-236,0 0-105,0 0 37,-2-4-7,0 4 52,-1-2 39,-1 5-80,1 0 129,-1 2-28,2 1 36,-2 1 117,0 1 291,0 0 111,-1 1 116,-1 1 225,-7 6 269,2 0 109,-11 14-85,9-6-228,-2 6-562,6 1-133,5-5-168,0 4-108,6-3-368,1-4-110,4 0-63,6-2 85,-1-4 368,5 0 214,4-5 199,-4-1 73,7-2 229,1-4 408,-2-3 95,-1-2 106,-7 0 30,-9 3-107,-1-2-3714,-2 0 3182,-2-3-436,0 0-79,-1-3-116,-3 0-224,-1 0-135,-3 0-124,-1 0 135,-5-2 67,3 4 138,-3 1 3413,5 5-3159,0 4 719,1 0-385,-4 2 315,3 2 260,-4 2 132,2 4 148,-2 6-277,0 4-131,3 0-260,4 0-192,4-6-205,1-2-273,0-1-84,3-1-350,6 3-1,-1-6 236,6 2 197,0-6 355,-2 0 191,12-6 230,-9-1 137,4-5 285,-6 1 249,-2-1-136,-1-7-200,-4-10-673,-3 4-65,-5-4-337,-4 13-286,-1 0-134,-1 1-173,-1 1 96,1 2 82,-6-2 318,5 4 58,-4 0 187,5 4 214,-2 1 31,3 2-129,-4 3 333,4 5 207,-3 4-3078,1 16-7212,3-7 9510,0 7 1,5-17 0,0-4 0</inkml:trace>
  <inkml:trace contextRef="#ctx0" brushRef="#br3" timeOffset="107734">11994 10230 11928,'0'0'0</inkml:trace>
  <inkml:trace contextRef="#ctx0" brushRef="#br3" timeOffset="109353">11915 10139 11866,'-1'-6'802,"0"2"4991,1 4-5004,5-20-225,-4 14-161,5-15-5,-5 19-207,-1 1 48,1-1 164,0 2-15,1 0-281,1 2-372,-1 0-128,2 2 97,1 0 179,1 0-107,1 0-115,-3-2 198,-2 0 3851,-1-2-3193,0 0-3,1 3-627,0 0-50,1 2 11,0 2 132,1 1-111,0 3 148,1 0-142,0 2-212,2 11 607,1 5 50,0 2-69,-1 2-59,-2-9 46,0 1-91,1 15 35,3 18-29,-2-10-458,0 9 425,-3-27 0,-2 1-4,0-1-21,0 2 46,-1-1-3279,0 3 3223,-1 0-317,1 1 282,-1 17 30,1-11-44,-1-6 1,1 2 4,0 25-24,0-30 1,0 0-14,1 29-10,0-15-17,0 0 1,-2 2 19,1 0 14,-1-16 0,0 3 28,-1 10 0,-1 2-12,1-9 1,0 2 25,-3 15 1,0-2 61,-3 1-42,3-20 0,0 1 7,-1 0 0,1 0-20,0 3 0,0 1-284,-1 0 1,1-1 264,1-2 1,0 0-24,1 1 1,-1-1-563,1 19 527,0-19 0,0-1-36,0 11-17,-1 1 24,0-2 4,1 1-154,0-1 26,0 0-132,-1 0 37,0-1-19,0 0 6,0 0 156,0-3 0,0 0-169,-1 12 232,1-12 1,-1-1 152,1 2-41,-2 16-19,0 0-278,3-22 1,0 0 247,0 15-7,1-3-11,1-19-3,0 1-472,0-4 480,0 1 1645,0-3-1815,2 8-131,-1-8 136,1 5 6,-1-12 26,0 0 1582,-1-2-1571,1 4-1375,-1-6 1511,0 3 501,0-4-494,0-5 246,0 2-251,0-6 17,0 0-3184,0-2 3475,3-1-8904,0 0 8557,3-1 1,-4 1 0,0 0 0</inkml:trace>
  <inkml:trace contextRef="#ctx0" brushRef="#br3" timeOffset="110126">11947 13563 8894,'3'-2'2365,"-2"1"2421,-1 1-5371,1-8 128,-2 6 49,2-6 106,-2 7-1638,1 1 0,0 0 1</inkml:trace>
  <inkml:trace contextRef="#ctx0" brushRef="#br3" timeOffset="110735">11910 13428 8322,'-1'-4'2394,"1"0"5054,0 4-7417,-4-45-21,3 33-24,-2-33-44,3 45 98,0 0-51,2 3 241,0 1 16,2 3-4,1-1-2,0 2-16,3 1-5,0 0 5,0 1-6,3 1-5,0 0-11,1 2-12,1 0 0,1 1 1,0 2-1,2 0 6,0 2-28,0 0 0,0 3-6,-1 0-22,1 2 7,1 0-2,0 0 1,1 1 5,1 0-5,1 0-23,1-1-5,1 1-23,0-1-11,0 0-6,2-1 6,-1 0 51,13 10-63,-8-8-5,-3-4 1,0 0-213,7 0 212,10 6-11,-11-10-17,0-1 6,-2 0-12,0 0 7,-3-1-12,-3 0 5,-1 0-5,-4 0 6,-1-2-1,-3 1-5,-2-2 6,-1 0-6,-2-1 6,-1 0-6,-1-2 16,1 4-27,-4-5 207,2 2-213,-4-3-5,1-2-6,0-1-6,-1 0-5,0-1-17,-1 1-34,0-1-470,2 0 135,-2-1-2460,1 0 1244,-2-5-454,1 0-605,1-4-341,2 0 3013,2-1 0,-3 4 0,1 0 0</inkml:trace>
  <inkml:trace contextRef="#ctx0" brushRef="#br3" timeOffset="111444">12865 14057 20053,'-42'-35'185,"9"7"977,33 28-1537,0 0 759,0 2-373,0 3 265,0 5-242,2 4-6,-1 4-6,1 0 1,-1 2 10,1 0-5,0-1 11,1-1 724,3 5-735,-2-7 11,4 3 6,-2-8 5,1-2 17,0-1 6,2-3 56,0-1 33,0-1 18,1-2 4,1 0-10,1-3 112,6-6-163,-3-1-6,3-4 1,-6 1 22,-1-1 17,-2 1 11,-3 1-6,-2-1-22,-2 2-5,-1 0-40,-2 0-16,-2 2-23,-2 1-51,-2 2 23,-2 0-22,-1 3-6,-2 1 11,-1 1-28,-7 5-27,1 2 10,0 4-5,5 0 11,8-1 0,3 0-18,1 6-10,4 2 51,1 1-1,4-2 6,0-6 11,0-1-11,2 0 0,0-1 0,1-2 40,1 1-3427,0-1 3405,1-2-7,0-1-6,1-1 7,0-2-1,0-1 17,4 0 0,-6-1 11,3-1-5,-8-1-1,-2-2 3460,0-3-3454,-3 1 6,0-3-17,-1 3-6,-2 0 34,-4-1-56,-2 3-16,-2 2-68,-10 7 78,9 1-11,-8 6-5,10-1-6,1-2-6,2 2-5,2-2-6,2 4 40,3-4 5,1 1 5,3-3-5,3-2 17,1-1 0,2-1-12,2-1 12,3 0-11,2-2-6,3-2 28,11-6-11,-7 0-1,6-3 74,-9-3-12,-8 4 23,-2-4 67,-8 0-117,-7 2-7,-4-5-38,-18-2-17,2 4-17,-14-4-118,-13 7-3459,9 5 3067,-16 2-2876,15 8 3414,-5 6 0,22-3 0,2 2 0</inkml:trace>
  <inkml:trace contextRef="#ctx0" brushRef="#br4" timeOffset="127352">6936 6085 6462,'-1'-4'2621,"1"1"1686,0 3-4402,-4-4-135,3 3-233,-3-2 104,4 3 278,0 0 287,3 1-30,0 0 5,3 2 0,-1 0 128,6 3-174,-3-2 12,5 3 7,-2-2-4,1 0 1,1 1-28,1 0 79,8 1-44,5 2 106,17 4-163,-12-4-16,5 1-6,-19-6-22,2 1-1,-1-1-5,1 2-6,0-1 17,1 1-17,-1-1 6,2 2-736,1-2 741,1 1-413,3 0 396,0-1-16,2 0-28,0 1 11,2 0 5,1 1 6,0 0 1,2 0 10,1 1 73,16 4-23,-12-3-1070,13 4 1087,-16-4 6,0 0-291,1 0 285,0-1-6,0 1 15,0-1 765,16 4-726,-12-4-916,12 2 882,-16-4 1,2 0 486,0-1-520,3 0-20,-1 0 5,1-1-10,0 1 301,-1 0-290,2 0 1,1 1-12,-2-1-563,3 1 591,-1-1-18,0 2 114,-12-3 1,3 0-154,-1 1 1,2 0-12,-1 0 1,0 0-4,-3 0 0,0 0 0,0-1 1,0 1 8,16 2 0,14 1 28,-1 1-9,-27-6 0,0 1-5,0-1 0,0 1-6,0-1 0,-1 0 25,3 0 1,-1-1-591,20 2 556,-18-1 1,-1 0 22,15 2 1,0 0 16,-1 0-17,0 1 1,0 0-7,-1 0-10,0 0 5,-1 1 8,-14-3 0,0 1 4,19 2-26,-19-2 0,-1-1 19,14 1 12,0 0 0,1 0 5,1 0-5,1-2 0,1 1-6,2-1-2138,0 0 2133,1-2-12,0 0 915,2 0-926,1 0 11,0-1 14,-3 0 1,0 0-344,-18 1 0,-1-1 315,19 0 1,-2 1 7,4 0-4,-1 0 10,-2 1 0,1-1 1,-3 0-1,1 1 120,-16-1 1,1 0-121,19-1-11,-20 1 1,0 0 4,15-1 1311,1 0-1302,-15 0 1,1 0-4,20 0-11,-21-1 0,1 1 12,14-1-12,0-1 6,-1 0 0,0 0-1,-3 0-10,-1 1 5,-3 0 0,-1 1 218,-3 0-206,-1 0-7,-1 0-21,-1 0 1066,0 0-1061,-1 0 282,0 1-243,16 0-17,-11 1 695,12 0-700,-14-1 0,-1 0-6,2 0 0,0 0 0,2 1 6,0-2-6,0 2 12,18-2-23,-15 2 5,13 0-5,-19-1 0,-1 2 149,15-1-115,0 2-29,-2-1-5,-7 0 0,-17 0-5,-1-1 16,-1 1-11,0-1 17,9 1-6,-8 0-5,7-1-6,-9 0 5,-2-1-5,0 0 6,0-1-6,0 1 5,1-1-16,-1 0 11,0 0 0,-1 0-5,1 0-1,-1 0 0,0-1-5,0 0-6,1-1 17,0-1-11,1 0 17,-1 0 5,1-1-11,0 1 596,-1-1-596,0 1 6,0-1-6,0 0 5,-1 0 1,1 0 267,-1 1-273,8-2-5,-7 2 21,6-2-16,-9 3 0,0 0 0,0 0-5,-2 0 5,0 0-11,-2 1-6,4 1 0,-5-1 11,3 1-5,-5 0 6,0 0-7,9 0-10,-6 0 0,8 0 5,-8 0-6,2-1 1,-1 1 0,-2 0 16,0 0-28,-2 0 18,-1 0-1,-2 0 0,-1 0 11,-1 0 1,-1 0 10,-2 0-5,1 0 23,0 0-1,1 0-11,0 0-11,2 0 12,-2-1-12,1 1 0,1-2-6,0 1 0,2-2 6,1 1 0,1 0-11,0-1-11,5 1 16,-5-1-5,2 0 5,-7 2 1,-1-1-6,-1 0-12,-1 2-10,-2-1-7,0 1 7,-1-1 16,0 1 23,1-1-1,1 1 1,1 0-12,4-1 6,-1 0 0,3 0 0,-3 0 6,1-1-23,0 0 23,1 0-12,-2 0-5,2 1 0,-3 0 5,0 0-11,-2 0-5,-1 1 5,0 0-78,-2 0 22,0 0 67,1 0 6,0 0 6,-1 0 5,2 0 0,-1 0 1,2 0-1,0-1 0,0 0 17,3-1 0,2-1-22,1 0-6,0 0 11,-2 0 0,-2 1 0,1 0 0,-3 0-5,0 1-6,-1 0 0,-1 1-11,-1 0 16,1-1 1,0 1-6,2-1 22,0 0-16,0-1 0,2 1 5,0-2 6,2 1-1,-1-1 1,0 0 6,1 0-23,-1 0 16,0 1 12,-2 0 62,1-2-28,-3 2 72,0-1-78,-2 3 325,0 0-387,0-2-16,0 0-1,3-1 12,0 1 0,0-1 0,2 0 16,-2 0-27,0 2 16,-2 0-33,-1 0 28,1 1 11,0-1 11,1 0-5,1-1-1,0 0 12,2 0-11,0 0-6,-1 0 11,0-1-6,-1 1 12,-1 1 0,-1 0-633,-2 1 627,1 2 1,0 0 10,-1 1 51,0-1 39,0-2 5,0 3-61,-1 0-11,-1 0-11,0 1-12,-1-1 6,-1 1-17,0 1 12,0-1 10,0 1-22,1-1 1,-1 1 10,0 1-5,-1-1 5,0 1 1,1-1 33,-2 1-17,1 0 0,-2 1-5,2-2 5,0 1-11,-2-1 11,1 0-5,-5 2-23,3-1 0,-3 1-5,3-2 5,0 1 0,0-1-17,2 0 6,-2 1 0,2-1 6,0 1 0,0 0 10,-4 2-10,2-1 5,-3 2 23,-2 1-17,1-2-6,-3 3 22,-6 1-21,4-2-7,-7 3 1,5-3-1,-1 1 1,0 0 0,-2 1-1,0 0-5,-1 0 6,1 1-1,-1-1-5,1-1 0,0 1 0,0 0 6,-6 5 0,7-4-12,-6 5 6,10-6 0,0 0 0,1 0 6,-1 0-12,1 0-3397,-2 1 3403,1 0-1415,-2 1 1410,0 0-210,-11 5 210,6-3 5,-9 3-6,10-4 0,0-2-10,-1 2-1,1-1-22,-11 6-12,-1 3 12,-1-2 2593,5 0-2582,10-8 6,1 1 2007,-9 5-2002,7-4-5,-7 5-2989,9-7 2977,-1 1-2285,-3 0 2275,-2 1-86,-19 8 130,9-4-9,3-3 1,0 1-141,-6 2 132,-12 7 6,15-7-12,1 0 18,-1 0-18,-15 11 29,11-6-29,-13 8 7,17-8 4,7-6 1,0 1 1693,-16 11-1682,15-9 0,-1-1 2141,-15 12-2155,11-9 0,-3 2 10,1-1 0,-3 0 1,1 0-3,-8 6 0,-2 1-353,1-2 1,-3 2 0,2-2 355,-4 4 1,2-2-1099,-2 0 0,0 1 1098,1-1 1,3-1 4,13-7 1,1-2-117,-1 1 0,-1 0 114,-15 11 0,-2-1 11,13-7 0,0 0-8,-12 8 0,-1 0 8,0 2 0,1-2-378,13-7 1,-1 1 374,-12 7 1,0-1-1,16-8 1,1-3 2,0 1 0,-1 0 3,0 0 0,0 0-9,1-1 1,-1 1 5,0-1 1,0 0-7,2 0 1,-3 0 8,-13 11 0,-1 0-284,12-8 0,0 0 275,-11 8 1,0 0 0,16-10 0,1 0 2,-15 10 0,-1 1-5,13-10 0,-1 2-5,-3 2 0,-4 3 0,4-2-224,3-4 0,1 0 218,-4 3 1,-3 2-1,3-3 13,4-3 1,2-1-6,-12 7 0,2 0 0,14-10 0,1-1 6,1 0 0,-1 0-6,1-1 0,0 1 268,0-1 1,1 0-266,0 0 0,-1 1-1,-10 6 1,-2 1 2,-1 1 1,-1 1-6,0-1 0,1 0 18,2-1 0,2-1-18,10-8 0,2 0-6,-1 0 0,0 0 1504,-25 16-1498,1 1-6,17-11 1,-2 1 10,-1 1 1,0 1-340,1-1 0,0 0 334,3-2 0,1 0-9,1-1 1,0 0-386,-1 1 1,-1-1 393,1 0 0,0-1 281,2-1 1,2-2-282,-11 5 146,0 0-146,12-6 0,-1-1-6,-14 8 1,-12 8-7,5-1 12,11-7-5,-10 6-1,16-8 1142,0-1-1136,0 0 0,0 0 1846,1 0-1841,1-1-5,0 1 0,1 0 0,0-1 0,0 1 0,1-1 558,1 0-553,0 0-5,2 0 0,1-1 0,1-1-5,1-2-1,2 1-102,0-1 108,-8 7-6,8-6 12,-6 5-1,8-7 6,1 1 1387,-2 0-1398,2-1 6,-1 1 93,1-1-93,0 0 657,-1-1-658,-6 6 292,6-6-291,-6 4-6,9-7 5,0-1-21,1 1 21,1-2 31,1-1-31,0 1 12,3-2-17,0 0 11,-2 1 6,3-1-11,-2 0 5,2-1-6,0 0 12,0 0 0,0 0 0,-1 0 5,0 0 1,0 0 5,0-1 33,-5 3-38,4-3 10,-3 2 40,1-1-17,3-3-17,-2 2 6,4-3-6,2 0 12,1-1 33,1 0-23,1-1 18,0 1-40,1-1-6,-1 1-5,1-1 0,-2 0-11,0 1 6,-1-1-7,0 1-4,0-1 4,0 0 18,0 2-17,0-2-12,0 2-5,0-1-5,0 0 10,0 0-10,0-1 5,-1 1-11,0 1 5,-1-1 12,-4 3-1,3-2 12,-1 1 0,5-2 100,2 0-150,-1-1 33,2 1 0,-2 1 11,0 1-11,-2 1 11,0 1 0,0 0 1,-2 0-7,1 0 6,-1-1 1,0 1-1,-1 0-11,0 0 11,0 0 1,-1-1-1,0 1 6,0 0-6,1 0 6,-1-1 0,2 0-6,1-1 11,1-1-22,1 0 12,1-1 1908,0 0-1970,5-5-17,-2 4-28,2-4-23,1 2 107,7-4 16,2 0-5,8-5 0,0 1 6,4-1-6,2-3-11,3-1 11,1 0 5,2 1-5,0 0 0,2 0-11,-1 1 17,1 0-6,-1 0 5,0 2-303,-1 0 298,14-3 12,-11 3-18,24-6 6,-10 2-3284,0 1 3295,-4 0-11,-14 4-2205,0-1 2205,1 1 120,1-1-120,1 0 12,1-1-326,0 1 319,1-1-5,-1 0 0,0 0 6,-2 1-23,-1 0 23,-1 1-18,-2 2 1288,-2-1-1271,0 2 10,-3 0-43,18-3 11,-17 4 11,13-2 394,-10 1-400,-5 1 1,8-3 6,-8 3 5,2-2 2436,1-1-2441,3 0-1938,0 0 1904,1-1-1395,2 1 1417,1-1-5,0 0 22,1 1-22,16-5-1,-13 3 18,11-2-12,-18 5 6,1 1-6,-3 0 0,1 0 0,-2 1 12,-2 0-12,10-3 17,-9 3 0,7-3 0,-11 2-17,2-1 11,-1 1-10,2-2-1468,0 2 1489,0-2 472,0 1-494,0 1 1122,12-4-1127,-10 2 11,8-2 5,-1 1 17,1-3-11,0 3 2577,-6-2-2572,-11 6-22,-2-1 6,-2 1 11,0 1 2446,-2-1-2463,4-1 12,-3 1-6,4-2 5,-4 2 12,1-2-18,2 2 1,2-2-6,20-5 6,-5 1 0,18-4 5,-21 7 1,-1 0-3404,-12 3 3420,2 0-501,-2 0 501,1 0-2111,0-1 2106,0 0-1,15-6-5,-12 6 6,10-6-1,-17 8-5,-1 0-11,-1 0 2117,-2 0-2111,-2 1-1,0 0 6,0 1 479,3-2-502,2 1 3404,4-3-3381,-3 2-17,-1 1 17,-5 0 0,-1 2 12,0-1-12,-1 1 5,1-2 6,-1 1 1,0 0-18,2-1 0,1 0 18,15-6-1,0-1-11,13-4-6,-13 5 1,-2 1-7,-5 3 7,-7 3 5,2-2-6,-7 4 6,-3-1 0,0 2-112,-2-1 123,0 1 40,2 0-29,0 0-27,1 0 21,-1 0-10,0 0 5,1-1 0,0-1 1,-1 1-1,2-1-11,2-1 11,5-2 0,4-1 0,3-1 29,-1 0-40,-5 1 5,-3 0 6,-4 3 6,-1 0 0,-1 1 5,-1 0 6,-1 0 0,0 1 224,-1 0-302,0 1 50,0-2-6,0 1-27,0 0 27,0 0 12,1 0-1,0 0 1,0-1-6,2 0 17,-1 1 5,1-2-11,-1 2 1,1-1 10,-2 1-11,0 0-1517,-2 0 1506,-1 4 0,0-2 0,-1 2 0</inkml:trace>
  <inkml:trace contextRef="#ctx0" brushRef="#br4" timeOffset="129112">10834 10480 5986,'-5'3'1568,"1"-2"5427,4-1-6877,4-1 0,1-1 5,3-2 0,0 1-17,1-1-5,2 0 101,9-3 34,7 0-3511,2-2 3404,2 0-2246,-5 0 2291,3 0-818,2-2 874,4 0-1238,1-1 1232,2-1-5,-1 1 587,-2 2 1,0-1-611,7-2 470,-9 3 1,-1 1-460,-4 0 6,-3 1 1044,-4 0-1056,-3 0 1,-2 0-12,-4 1 3002,5-4-2912,-1-2-79,3-2-111,-3 2 442,-5 3-470,-3 3-1,-1 1-10,0-1-12,-1 2 1194,0-1-1205,1 0 17,3-2-23,-3 2 12,0 0 22,-2 3 39,-2 1 34,-2 0 997,1 1-879,-2 1-219,1-2-17,-1 0 11,0 0 6,0-2-28,0 1 6,0-1 5,0-2 0,0 1 0,0-3-5,0 1-12,0-1 23,0-5 11,0 3-17,0-4 1,0 3 10,0 1 28,0-7-27,0 6-1,-1-6 23,0 4-28,0 2 5,0-2-5,1 4 5,0 2 46,-1-3 60,0 1-49,-1 0 190,-1 0-197,0 6-32,0-1-18,1 4-22,0 0-34,0 0-27,0 0-718,0 0 723,1 1 68,-1 2 21,1 2-33,0 2 0,0-1-5,0 0-18,0 1 18,1-2-7,0 1 7,2-1 5,3 2 5,1-3 7,3 1 16,-1-3 5,2 0 46,10-2-3443,-1-2 3386,8-2-2048,-4-2 2048,1-2-186,-1-1 209,-1 0 95,3-3-40,-9 2 24,0-2 105,-8-1 2232,-5 1-2388,0-1-17,-5 3-28,0 5-17,-3 0 2919,-2 2-2941,-1 0 421,-3 0-427,0 2 17,-3 1-22,0 0-1,-2 0 1,2 2-45,-7 4 22,8 1 28,-5 4-5,7-1-1,1 3 1,1 1 0,1 1-1,0 3 18,1 2 10,-1 11-22,2 11-5,4-8-12,14 7 18,4-28 38,10 2-11,0-10 0,3-2 12,18-5-6,-11-2-581,9-4 631,-18 0 28,-5 0 51,-5-1 50,-5 0-17,-3-1 6,-5 0-45,-2-2-45,-1 0-5,-4-2 563,-1 0-614,-5 0-16,-1 0-18,-3 2 23,-1 0-22,-2 1-12,-1 2 6,-1 2 6,-2 2-6,-2 2 11,0 2-5,-1 0-34,1 1-219,-19 5-190,18 2-5,-9 3-336,23 1-606,6-2-1405,2 2 2789,0 2 0,1-8 0,0-1 0</inkml:trace>
  <inkml:trace contextRef="#ctx0" brushRef="#br4" timeOffset="132410">12063 9860 7582,'-6'2'3030,"1"-1"-1389,5-1-941,-60 17-358,44-11-219,-18 3 0,6 0 45,27-8 969,0 0-397,4 0-12,1 0-129,4 0-151,2-1-134,2 0-101,2 0-73,2 0 72,14 0-139,-4-1 17,26-3-62,-16-1 5,14 0-2,-10 0 0,1 0-883,13-1 863,-11 0 0,2 1 6,-7 1 0,-2 0 0,23-2-9,-21 1 0,2 1 23,0 0 0,0 0 42,5-1 0,1 0-721,0 1 0,0-1 726,-1 1 1,-2-1 16,-9 2 1,-2 0 2,1-1 0,1 1 75,17-2 1,2-1-102,-13 2 1,1 0-1154,14-1 0,-1 0 1134,-13 2 1,-2-1-10,1 1 1,0 0-12,1 0 1,0 0 0,0 1 0,1-1-292,-1 1 1,0-1 276,0 0 1,1 1 16,16-2 1,-1 0-335,-13 2 0,0-1 320,11 0 0,0 0 0,-18 1 1,-1 0-12,0 0 1,0 0 79,-1 0 0,0 1-75,1-1 1,-1 0-6,0 0 1,-1 1 381,2-1 0,-1 0-374,0 0 1,0 1-6,1-2 0,-1 1 0,0 0 0,1 0 3,-1 0 0,1-1 129,-1 1 0,-1 0-138,0 0 1,2 0 27,12-1 1,1-1 217,-13 2 1,0-1-233,11 1 1,0-2 10,-1 1 1,-2 0-6,-9 0 0,-1 1-3,11-1 1,0 0 24,16 0 6,-1 0-17,0 1 1,-2 0-7,0 0-10,-1 1-15,-18 0 0,1 1-2,20-1-3,-21 0 0,-1 1 13,12-2 7,1 1-6,-3 0-1,-1 0 564,-2 0-558,-1 1 17,15 0-16,-16 0 838,9 0-833,-21 0 441,-4 0-419,8 0-28,-12 0-11,6 0 1203,-12 0-1197,-1 0 375,-1 0-387,-2 0 697,0 0-691,-2 0 6,1 1-11,-3 0-1,1-1 1,-4 1 0,0 0-6,0-1 11,5 2-17,-3-2 17,4 2-11,-4 0 0,2-2 6,-1 2 6,1-2 16,-1 1-6,1-1 12,0 1-6,0-1 6,1 0 5,0-2 0,2 1-17,0-2 12,1 0-12,1 0-10,1-1 4,-1-1-4,1 1-12,-2 0 5,1 1-5,-1 0 11,-2 0-11,-1 1-5,-1 1 10,-2-1-10,-2 1 5,1 0 5,-2 1-5,0 0 6,-1 0 11,0-1-17,1 1 5,1-1 7,0 0-12,1 0 11,0-1 0,0 1 28,2 0-5,-3-1 33,1 2 34,-5-1 1232,-2 1-1311,-3 0-11,1 0-11,-3 0-22,3 1-6,0-1-17,-1 1-5,0 0-1,0 2 1,0 1 11,-2 2 16,0 2 6,-1 2 23,-1 4-12,-1 1 6,-1 4-11,2 0-11,-1 3 5,3-1-17,1 0 6,3-1-56,3 5 51,3-7 5,3 2 67,6-6 39,-4-6 51,4 0 34,-6-6 44,0-1-17,1-2 118,9-7-173,-4 0-18,7-6 23,-6 2 17,0-1-6,-2 1 18,-2-1-7,-2 1-16,-3 1-12,-1-1 1,-2 2-23,-1-1 0,-1 2-17,-1-1-6,-3 2-16,0 0-22,-2 1-7,-3 1-32,-1 0-7,-2 2 1,-3 0 5,-3 3-17,-1 0-5,-2 1-11,0 2-29,2 1 7,2 3 4,4 0-16,2 1 6,3 0 11,2 3-3426,3 4 3454,0-2-6,4 5-5,0-5 10,3 2-10,2-2-34,7 8 39,-1-5-5,4 3 5,-2-7-5,-2-3 5,2-2 0,-3-3 56,0-1 17,-2-2 17,-2-1 3392,0-2-3415,-2-2-5,1-4-11,-2-1 16,1-2-22,-1-2 0,-1-1 6,-1-10-29,-2 4 6,-1-5-5,0 8-6,0 1 28,0 3 22,0 1-44,-1 5-23,-1 3-28,0 4-11,-1 1 28,-2 1-11,-2 4 0,-11 10 22,3 0 0,-8 8-5,8-6 0,1 2-18,4-3-10,3 1 5,3-2 12,2-2-7,2 4 29,3-6-6,0 2-11,3-7 17,-1 0 17,1-2 39,4-1-23,-3-1-16,5-1 10,-3-1-4,5 0 10,-3-1-16,4-1-12,-3-1 17,1-2-11,0-1 6,0 0 11,-1-2 11,0-1 44,1-5-21,-4 4-6,1-5 5,-6 5-5,-2 0 5,0 0-11,-1 0-11,-1 1-5,0 0-18,-1 1 1,-2 1 16,-3-2-5,0 5-17,-1-3-11,3 5-28,0 0-73,1 2-34,1-1-207,1 1 353,1 4 0,0 0 0,0 4-5,0-1-6,0-1-12,0 3 18,0-1 5,0 0 0,-1-2 5,-1-1-16,0 1 11,-2 1 6,-4 4 5,0-1-11,-3 4 0,-5 3 11,4-3-11,-4 5 0,4-4 0,1-1-11,-1 1-6,-1 0 17,1 1-6,-1 0 1,0 1 5,-1 0-17,-10 9 11,5-6 6,-8 7-3380,6-8 3391,-2 1-827,-1 1 810,-1 1 12,-2 0-17,0 1 11,-1 1-11,0 1-1,0 0-4,1 0-24,-1 1 3000,2 0-2999,-1 2 0,1 0 440,0 1-434,-1 1 10,0 0 12,1 0-11,1-1 11,-1 0-12,-11 11-3088,7-9 3111,-9 9-519,-3 2 513,20-19 1,-2 0-9,-5 7 0,-2 2 0,0-1 0,0 1 11,-2 2 0,-1 0 6,-1 2 0,0-1-6,5-6 0,1 0 3,0-1 0,1 0 6,-15 13-28,-2 0 27,13-11 1,-3 2-6,-1 0 0,-2 2-269,7-7 1,-2 2 0,0-1 271,0 1 1,0-1 0,2-1-1,-8 6 0,1-1-6,3-1 0,1-2-2,-13 13-6,0 0-6,1-1 6,1 0-1,-1 1-10,0 1 27,11-13 1,-2 2-679,-3 3 0,-1-1 676,-1 1 0,1-1-3,0 0 0,2-3 312,10-9 1,1 0-311,0-1 1,-1 0-577,1 0 0,0-1 576,0 0 1,0 0-3,1 0 0,0 0 218,1-1 0,-1 1-218,2-1 0,-2 2 5,-19 14 1,-3 2-6,8-6 0,0 0 5,-8 6 1,1-1-6,14-10 0,3-2-312,-12 10 318,2-2 5,2-2 0,1-1-5,-9 7-1033,15-9 1027,-7 6 1077,18-12-1083,-4 7 1306,8-7-1300,-2 6 2308,-2 4-2308,3-3 3386,-8 10-3380,6-8-6,5-6-6,1-4 1,0 0 10,3-5-16,-3 6 28,-2-1 0,-1-1-17,-3 4 5,6-8 29,3-1-40,2 0-33,-1 4 50,-4 8-5,1-2-6,0 1-6,1-5 6,0 1-11,-3 1-255,1 0 266,0 0 0,1 1 6,0-3-1,3-2-5,-2 3 0,5-6 0,-1 2 0,3-1 0,1-4-16,-2 3 21,1-3 261,0 0-266,-5 10-3392,3-4 3398,-5 9-423,-2 5 417,2-6 0,-4 8 5,3-2 1,3-9-6,-2 3 0,6-11 0,1-3 0,2-2-11,0-2-1,2-2 12,0-3 3183,0-1-3183,1 0 632,-1 0-626,0 2-1,-1 2-5,0 1 11,-3 6-5,2-3 0,-2 5 5,2-6-17,1-1 1,0-1-18,2-1 12,-1-3 5,1 0 130,0-3-35,8-10-55,6-6-23,5-5 0,3-3 0,4-3-5,-7 6 5,5-6 6,-4 1 5,-3-3-3391,-3-1 3391,-5 2 1,-6 8-251,-2-1 261,0 3 6,-3 0 34,-6-3-34,-6 2-11,-8-4-11,2 8-11,-1 4 5,7 6 3268,1 0-3279,-2 2 363,5 1-385,-1 0-45,4 2 28,3 2-1,-2 0 18,3 2 5,-1 2 6,-1 7 0,1-1 11,-1 8-6,1-3 12,1 13-6,-2 6 0,2 0 0,0-2-261,1-13 255,2-1-10,-1-3 16,1-2-12,0-3 1,0-2 17,1-2-12,1-2 17,2-1 17,6-3 239,-1 0-256,5-1 0,0-3-5,2-1 5,0-3-5,1 0 33,3-3 0,-7 3 6,-1-1 28,-7-2-40,-3 3-5,-1-5 45,-4 0-51,0 1 6,-4-2 17,-5 1-28,3 3-6,-5-1 6,1 2 0,0 2-23,-3 1-5,6 2 0,1 1-23,3 3 17,0 1 12,-2 3-6,2 3 11,-2 2-12,0 2 1,0 2-11,-4 9 16,5-6-16,-1 7-23,6-2 34,1-5 5,3 3-5,1-7 5,3-1 6,2-2 6,7 2-6,-2-5 0,6 0 6,-3-6 5,1-1 0,2-3 0,2-2-5,1-3-6,0-3 5,0-3 18,-2-1-18,-1-2 7,-3-1 4,0-2-16,-4-1 23,0-1-6,-3 0 5,-2 0 23,-1 1 0,-4 3-1,-1 2 1,-2 3-28,-3 3 5,-2 1-22,-2 3 6,-1 2-12,-8 1 1,3 3-1,-6 2 12,5 3-23,0 3 0,0 2 6,-1 2 0,2 3 11,-2 3 0,1 2 0,0 2-11,1 1 5,2 1 0,2-1 6,3-1-22,2-2 5,3-3 0,1-2 1,4-2 21,1-3-5,4-2 0,3-3 6,3-2 16,1-3-11,3-1-5,0-4 5,0-2 17,7-11 0,-6 1-11,4-6 17,-10 5 5,-2 0 106,-2-7-83,-5 6 5,0-3 56,-9 1-61,-1 7-28,-5-4-23,1 8-11,-1 0-17,-1 1-117,0 1-387,1 1-1317,-1 1-4424,0 1 6262,-2 0 0,6 2 0,0 0 0</inkml:trace>
  <inkml:trace contextRef="#ctx0" brushRef="#br5" timeOffset="157712">7025 6245 15125,'14'-47'2942,"-4"9"-2360,-8 33-38,-1 2-79,-1 2 773,1 0 326,0 0-1482,1 1-133,-1-1 67,1 1-161,0 0 141,1 1-34,2-1 93,8 3-193,-1 0-21,6 0 107,-1 0-50,0 0 77,2 1 10,0 0 58,10 3-28,0 2-17,2 0-8,-4 1-27,-8-3 8,-1 0-5,10 3 12,-5-2 3,7 3 11,-8-3 25,2-1-1,0 0 36,0 0 16,1-1-66,-1 1-874,1-2 909,-1 1 156,11 1-129,-7-2 92,19 5-68,-8-2-103,-1 1 94,-3 0-5,-10-2-32,-2-1-6,1 1-5,-1 0-14,0-1-4,0 2 55,18 5 23,4 5-57,0-2 34,4 4 17,-14-8-49,2 1-5,-2-3-4,4 3-28,12 4-17,-7-2-1091,4 3 1093,-23-7 7,9 5-14,-9-3 12,17 10-14,2 4 42,2 4 0,-2 0 2,-16-11 1,1 0-214,18 9 202,-13-7 1,2-1-619,-3-3 1,-2-2 621,19 10-1,-3-2 1426,2-1-1432,-10-4 1,10 5 5,-15-6-549,-1 0 549,-1 1-5,0 0 11,-1 0-6,0 0-2393,1 1 2399,-2-2 11,1 1 955,0 0-927,17 9-997,-12-10 0,1 1 955,-6-3 0,0 0 16,16 6 1,0 0 20,-14-6 0,-2-2-40,2 1 0,-2 0 3,-1-1 0,0-1-3,0 2 1,-1-1 10,15 8-22,-7-4 0,0 1 6,5 3 13,-8-4 1,1 1-3,6 3-3,-6-3 0,0 1 2141,8 3-2122,12 7 7,-14-9-2151,2-1 2139,1 0-6,-12-6 1,1 0 1329,17 8-1335,-18-9 0,1 1 8,0 1 0,-1-1 9,18 8-20,-17-8 0,0 1 11,0-1 0,0 0-1630,17 8 1613,-17-9 0,-1 0 15,13 5-199,0-2 184,-14-4 1,3-1-4,1 1 1,1 0 540,-1 1 0,0-1-540,-1-1 0,-3-1 10,14 5 359,-1 0-358,-1 0 5,1 1-3,-13-4 1,2-1 3,17 7 669,-17-6 1,-1-1-677,15 5 1,-2 0-478,2-1 472,-1 1 0,1-1-11,0 1 0,1-1 23,-1 1-7,-13-5 1,0 0 0,17 7-6,-1 0 1,-1 0-12,1 2 5,-13-5 1,-2 0 5,2 2 1022,-1 0-1010,0-1-1,15 9-552,-12-7 547,14 6 0,-15-9 0,1 0 1093,0-1-1096,-9-4 0,1 0 3,15 5-12,-14-5 1,0-1 22,14 4-68,0 0 51,1 0 6,-2-1-162,-13-3 0,1 1 164,1 0 1,-1 0-6,1 0 0,0 0-298,26 7 295,-19-6-11,-3 0-2272,1-1 2289,-2 1 413,17 4-424,7 1-12,-1-1 17,-1-1-6,-27-7 1,-1-1 6,17 5-483,-16-5 1,-1 0 476,13 3 2,-14-4 0,2 1 292,11 2 0,2 0-295,1 1 1,0-1-9,-2 0 0,-2 0 1516,18 4-1513,-20-4 17,-2 0-48,-2-1 31,-2 1 11,14 5 0,-13-4 1076,13 3-1070,-16-3-6,1 0-5,-1 1 5,-1-1-5,-1 0-12,1 0 6,0 1 11,0-2 48,0 2-48,1-2 1070,14 4-1025,5 0-39,0 1 426,-4-3-426,2 2-12,-12-4-16,13 4 28,-17-4-17,0 0-6,-1 0 458,0 1-463,14 4 11,-10-2-733,11 2 727,-15-4 18,1 0-24,-1 0 12,0 0 6,1 0-6,1 0 11,0 0 0,-1-1-5,16 5 16,-13-4-27,10 3 16,-17-4-327,11 4 316,-11-2-6,6 2 738,-15-4-743,7 4-1,-9-3 24,4 2-12,-8-3 11,-2 0-11,0-1 825,-1 1-814,1-1 350,-1 1-356,0-1-22,-1 0 23,1 0-6,-1 0 6,0 0-1,0 0-10,4 4 5,-3-2-12,4 2 7,-5-4-6,0 0 11,-1-1 0,1 0 5,0 0 6,-1-1-16,0 1 16,0 0-5,0-1 5,-1 1-6,1-2-21,0 0 10,-1 0 0,1 0-5,-1 0 11,1 0-5,-1 0 5,1 0 16,5 1-4,-3-1-7,3 1 6,-3-1-22,0-1 17,-1 1 5,0-1-11,0 0 0,0 1 0,-2-1-11,1 0 16,-2 0-5,0-1 0,0 1-11,-1-1 11,-1 0 6,1 1-6,0-1 11,-1 1-11,0-1 11,1 0 6,-1 0-17,0 0-11,3 1 5,-2 0 17,1-1-5,-1 0-6,-1 0 6,0 0-12,4 1 6,-1-1 0,1 1-6,-1-1 1,-1 0 16,1 0-17,-1 0 12,0 0 0,-1 0-12,0-1 17,-1 0-11,-1 0 0,-1-1 0,-1 1 11,0-1 6,-1 0-22,0 0 10,1 0-10,-1 0-7,0 1 12,1-1 12,0 1-1,0-1 0,1 1 6,2 0-23,-2 0 12,2 1-1,-3-2-5,0 1 0,-1 0 12,0-1-80,1 1 68,-1 0-11,1-1 17,1 2-34,1 0-236,2 2-3108,6 6 3372,0 0 0,-2 0 0,-5-4 0</inkml:trace>
  <inkml:trace contextRef="#ctx0" brushRef="#br5" timeOffset="160676">17070 9836 20128,'2'-3'320,"0"0"-259,-3 1 6,1 1 17,-1 0 11,1-1 96,-1 1-107,1 0 11,0 0 11,-1-1 12,1 1 128,-1 0-122,0-1-7,1 1 6,-1 0-11,0-1-4,0 1 76,0 0-44,0-1 12,0 2-96,0-1 39,0 1-106,-1 0-57,1 0 29,0 0-34,-1 0 1,1 1 21,0-1 12,-2 2 33,-5 4 18,1 0-1,-6 3-22,2-1 22,-1 2 0,-1 0-11,-1 1 22,-2 2-10,1 0 16,-10 9-17,4-5 0,-7 7 0,8-6 6,-2 2-3392,1-1 3380,-1 2 7,-9 9-12,7-5 11,-7 6-6,10-8-195,0 0 195,0-1 1,-1 2-1,1-2 23,-9 10-22,6-7 0,-7 8 5,9-11-6,0 2 18,1-2 10,0 0 1,0 0 16,1-2 180,-1 0-196,0-2 0,0 0 22,-9 9-17,6-7-17,-6 6-5,10-8 5,-1 1 3376,2-1-3359,-8 10-39,7-7 17,-5 7 0,7-8 16,-10 11-27,-5 4-6,-1 1 6,-1-2 10,10-10 1,-3 0-6,0 0-200,-1 0 212,-1 1-1,-2 0 6,-1 0-28,-2 0 17,0 0-6,0-1 6,3 1-6,1-2-5,5 0-1,-9 11-5,10-8-2223,-5 6 2218,10-9 10,-8 7 1,7-6 0,-6 5-2480,8-8 2496,-1-1-460,-1 1 455,0 0 0,-1-1-12,-1 1 12,-2 1-6,0-1 6,-2 0 1373,1 0-1379,0 1 0,1-1-2090,1-1 2084,3-1-22,0-1 2074,3-1-2073,1 1 592,0-1-576,2 0 0,0 0 0,-6 8 33,-6 9-44,3-6 3087,-2 3-3059,10-13 28,-10 9-28,6-7-6,-8 8-3273,7-8 3296,-1 1-321,-3 1 1,-1 1 292,-8 6-929,7-5 0,-1 0 945,-5 2-684,-1 0 667,-1 0 6,-2-1 1,2 0 4,-1-2 1,3 1-11,1-3 1718,4 0-1719,3-2 547,2 0-547,2 1-5,3-1 6,0 2-6,1-1 1462,-1 2-1473,1 1 11,0-1-12,0 2 1418,-9 10-1384,-3 3-11,-1 0-377,-1-1 383,9-13 17,-2 1-23,2-2 0,-2 0-2718,2 0 2701,-1-1 991,-9 10-951,-1 2-1,-8 7-2153,11-12 2143,4-3 180,10-12-186,2 0 0,1-1 11,0 0-11,1-1-6,0 2 2224,-5 5-2224,3-2 0,-6 4 101,-5 4-101,4-5 0,-8 7 6,7-6 3395,0-1-3401,-8 9 0,7-8 6,-11 11-6,16-14 12,-5 7-18,11-11 21,0 2-32,4-6-10,2-2 16,-5 7-6,4-6 12,-3 6-6,4-7 28,-3 5-6,-5 3 6,1 0-11,-2 0 0,4-4-1,0-2 12,-5 4 0,1-1-3414,0 0 3392,5-4 16,3-4-16,4-1-1,-1-1 6,1 1 1,2-2 4,-2 3 3382,1-2-3392,-2 3 16,-3 2-22,0 2 0,-4 3 11,2-3-5,1 0-1,3-4 1,-4 5 16,4-4-22,-2 3 6,4-5 0,0-1-1,1 1-5,-1 0-11,1-1 17,-2 3 5,2-1-6,-3 3 1,2-2 0,-4 7-6,4-5-6,-4 4 6,4-6 6,1-1-1,-1 0 6,2-2-11,-1 1 0,1-3-95,0 0 73,5-1 44,0-1-5,4 0-6,1-1 0,2 0 1,1 0-1,1-2 0,9 0-5,-3 0-1,5-1-5,-6 0 11,1-1 1,-1 0-1,0-2 6,-1 1-6,-3-1 11,0 0 29,-2-1-1,-2 0 12,-3-1-12,-1-1-16,-1-2-6,-2-2 28,1-7-17,-2 1-11,0 0 5,-2 6 13,0 6-13,0 3 7,0 0-1,0 2 0,-1 0-11,0 2 11,-2-1-28,0 1 6,-2 0-6,-2 0-5,2 1 5,-8 0-5,5 1-12,-5 1-11,-6 5 6,5 1 17,-7 3-6,6-2-6,0 1 1,1 0-7,-2 5 1,6-3 0,-2 5 0,6-5 0,1 2 5,1 1 0,1 0-10,1 1 4,1-1 1,1 0-6,0-1 12,1 0-12,1 0 6,2-1-17,5 2 22,-3-5 17,3 0 17,-6-7 23,-2-1 66,0-1-27,3-11-56,0 1-12,3-12 0,-2 3 23,2-11-6,-3 7 1,0-6 16,-3 12 5,-2 2 6,-2 4 29,-5 1-68,-1 5-28,-5 1 11,1 5-6,-3 3 7,-2 2-24,-11 13-4,-3 5 10,2 1-564,5 0 553,11-8-16,4-1 10,4-3-10,2 0 10,3-3 1,2-2 5,8 1 28,1-5 6,9 1-17,0-5 559,16-7-548,9-9-11,2-2 6,0-6-891,-14 7 913,-4 0 16,-5 1 12,-6 0 12,-6 1 10,-6 1-11,-7-1 40,-19-7-74,-5 5 29,-17-5 67,-18 8-820,29 9 1,-1 2 712,1-1 1,0 2 22,-22 5-163,17 4 107,14 0-121,1 1 54,14-4-118,5 1-1574,7 4-2834,4-2 4604,10 5 0,-8-8 0,2 0 0</inkml:trace>
  <inkml:trace contextRef="#ctx0" brushRef="#br5" timeOffset="171680">13661 1384 27363,'-5'-8'-2180,"1"1"1785,-8-23 1,0-4 447,6 9 51,-6-13 1,1 2 66,11 19 617,0 2-171,1 2-720,2 1 1753,1 2 106,2 0 36,-2 4-352,2 1-1440,-3 4 0,0 4 0,1 4 0,0 7 0,-1 4 0,-2 5 0,1 3-190,-2 4-1797,-1 2 447,1 0 2146,-1-2-151,5 9-599,9-4-3611,2-3 3215,8-9-164,5-8 154,-5-7 82,9 0 94,-10-6 262,3-3 306,1-4 487,4-3-44,3-7 51,3-3-208,5-5-611,3-5 354,-7 4 1,0-2-105,-7 5 1,1 0 1066,9-8 0,3-2-1082,2-4 1,0 1-758,-9 6 0,0 0 587,12-9 1,-1 1-9,-12 9 0,-2 2-8,0 1 0,1-1 21,13-7 1,-1 0-55,-11 9 0,-1 1-742,8-5 1,-2 1 591,9-4 287,-7 5 358,-6 4-369,-7 4 224,4 3-909,-9 8-418,-1 7-157,-11 6 188,-7 9-4304,-4 2 5249,-3 5 0,2-10 0,-2 0 0</inkml:trace>
  <inkml:trace contextRef="#ctx0" brushRef="#br1" timeOffset="267973">11710 5236 21493,'51'-31'956,"-10"7"-669,-37 24-460,-2 0 219,0 2-325,-2 0 263,1 2 352,-7 2-27,1 1-378,-8 3-5,1-2 173,-3 1 2,-1 1 237,-4-1-57,1 1 18,-2-2-284,1-2 495,-11 0-365,13-3 150,-6-1-69,16-5-164,2-1-90,0-4-137,4-1 70,0-2 32,1-1 46,1-1-154,2-1 73,3 0 176,3 0 181,3-1 134,3 2 14,1 0-36,2 2 0,1 1-12,1 2-112,0 1-60,-1 3-130,0 2-233,0 2-82,-1 3-59,-1 1 101,-2 6-199,6 21-84,-10-7 60,1 17 92,-12-12 322,-5 2 89,-5 4 71,-7 0-502,-5 2 590,-5-1-455,-3 0 410,-1-1-108,8-12 0,0-1-34,-13 10-64,-8 7-33,16-19-41,3-3 30,-7-2-76,10-7 281,-5-2-28,13-6 491,2-1-437,4-2 635,2-1-870,3-3-169,2 0 82,2-1 64,2 2 150,3-2-1,5 2 151,4 0 37,2 0 72,5 1-3128,2 0 3128,4 1-109,4 0-397,4 0 87,2 2-175,3-1-830,1 2 788,0 0-57,1 1-116,-1 0-192,-3 0-371,-1 0-381,-2 0 1438,27 0 0,-37 0 0,17 0 0</inkml:trace>
  <inkml:trace contextRef="#ctx0" brushRef="#br1" timeOffset="268189">12260 5193 15758,'0'-6'3662,"0"0"-4628,0 6 1196,-15-39 878,11 35-1211,-13-26-1522,15 49 1677,-2 1-1031,2 18 902,1-6 954,0 11-1233,4-11 83,2-1-538,8 11 179,-2-13-601,6 7-721,-5-16-1248,0-2 3743,2 1 1,-7-10-1,-1-1 1</inkml:trace>
  <inkml:trace contextRef="#ctx0" brushRef="#br1" timeOffset="269048">12536 5183 14167,'0'-6'2542,"0"1"1216,0 5-3029,-27-14-4921,11 19 4716,-23-6 246,15 22-411,-1 2 26,-5 1 296,-1 2-63,-1-2-178,-1 0 579,-7 4-677,12-9 106,-2 2-212,17-11 3245,3-1-3422,6-4 470,1 1-590,4-2-400,3 0 58,4 0 126,2 1 16,5-1 40,3-1 53,5 1 60,19-3 123,-8 0 401,14-1-271,-13-1 0,-2-2 46,12-1-1334,-11 0 1,0-1 1217,1-4-8,-1 0-31,-2-1-37,-3-2 28,-1-1-119,7-9 173,-10 5-31,4-7-448,-12 6 312,-3 0-18,-3 0-24,-1 1 2279,-2 1-2350,-2 0 63,-2-2-57,-2 7 18,0-3 58,-3 9 448,0 0-638,-3 3 114,0 0 164,0 2 79,0 0 80,1 0 14,-1 3 222,2 0-61,-1 5 46,1 0-229,1 2-184,1 0-98,0 3-83,0 0 1,2 1-262,0 1 161,23 36-23,-15-29 80,15 26 30,-19-40 4,-2-1 40,0-1-1,-1-1 158,-1-3 35,0-1 479,-1-1 125,1-4-188,-2 0-80,1-5-48,-1 0-27,0-4-67,0-1 13,0-2-200,0-2-170,2 0 94,3-6 102,0 7 93,3-4 62,-1 10 98,0 2 20,1 2 100,1 1 32,-1 2-12,1 1-141,0 2-134,0 0-33,0 2 102,0 1-123,1 1 52,5 7-293,-3-2-66,3 5-23,-4-3-16,-2 2-51,1 0-208,-1 0 38,-2 0-169,0 1 182,-2 0 113,-2-1 199,-1-1 160,-1 2 165,-1-6 111,0 1 99,0-6 1018,0 0-804,0-15-3539,0 3 3294,2-12-165,1 6 142,3-3 42,5-1 99,2-1 87,4 0 71,3 1-2140,2 0 2279,1 2-841,0 1 762,0 3 1744,8-1-1924,-8 7-163,5 1-190,-10 6-375,-1 4-236,0 3-185,-1 5-280,7 13-381,-8-1-1903,7 23-4760,-15-14 7515,1 18 0,-8-39 0,0-2 0</inkml:trace>
  <inkml:trace contextRef="#ctx0" brushRef="#br1" timeOffset="279401">17628 7646 9800,'10'0'5220,"-1"0"-4352,-9 0 1238,0 0-2072,0 2 22,0-1 44,1 2 2701,-1-2-935,0 0-1872,0 1 0,0-1 572,0 2 414,0-3 1765,0 2-2678,0-6 95,0 0-89,0-3-11,0 2-1,0 1 1,0 0-1,0 0 12,0 1 39,0-1 23,0 1-107,0 0 5,0 1-229,0 1 151,0 5 34,0 3 22,0 6-11,1 2 0,0 3 0,2 5-28,-3 15-11,2-4-1294,-2 12 1047,0-9-235,0 2-487,3 0-846,4 0-2857,5 0 4711,7 4 0,-8-21 0,0-2 0</inkml:trace>
  <inkml:trace contextRef="#ctx0" brushRef="#br1" timeOffset="279692">18230 7518 25724,'-15'-11'0,"2"8"0,11 26-11,-1 5-6,0 2-112,2 2-779,-1 19-234,4-10-1980,3 13-194,5-15-1529,5-3 4845,6 2 0,-10-19 0,1-3 0</inkml:trace>
  <inkml:trace contextRef="#ctx0" brushRef="#br1" timeOffset="280533">18638 7521 18257,'0'-5'3008,"0"1"-1014,0 4-1982,-64-11-1015,37 16 1005,-12-6 1,1 3 14,15 17 0,0 1-6,2 0 6,3-1 0,2 0-6,3-1 11,2-2-5,3 0-11,2-1 326,1-1-332,1 3 167,2-3-173,1 2-5,1-5-6,0-1 6,2 1-6,1-2 6,3 0 6,3-1-7,2-2 18,4 1-12,3-4-10,5 0-12,4-2-51,4-4-55,4-2-90,3-4-73,2-1-89,3-3 24,0-1-187,1-1-56,-1-2-5,-2 0-264,11-9 684,-16 5-917,7-6 1147,-20 8 33,-4 1 67,-4 2 61,-4 0 79,-2 3-694,-5 0 789,-2 2-134,-1 1 151,-1 1 347,-1 2 566,-3-3-907,1 4 944,-1-1-1039,4 6 1039,0 0-1387,0 5 56,0 2 6,0 5 182,2 3-204,0 2-1,5 11 6,-1-5 6,0 8-6,-1 2 0,-2-9 11,-2 13-11,0-17 0,-1 2-6,0-10 1,0-2 5,0-4 22,1-2 45,0-1 6,1-3 0,1-2-11,2-2 5,0-3 6,3-3 22,-2-3 22,2-2-5,-1-1-5,0-3 16,-1 0 6,0-1 84,2-5-129,-3 7-28,3-1-11,-4 10-11,0 3-23,0 2-22,-2 2 11,2 1-12,0 2 18,2 0-12,1 1 6,1 2-5,2 2-1,1 3 17,1 2-5,-1 1-6,1 2 6,-2 0 5,0 1-17,-2 1 12,-1-2-12,-2 0 1,-1-2 5,0-1-6,-3-2 12,1-2-18,-2-2 35,1-2 279,0-2-134,1 0 73,2-7-151,1-2 44,5-12-44,-2 5 5,4-6 6,-2 6-6,1 1-11,0 2-28,1 0 33,8-2-77,-4 6-29,5-3 34,1 6 27,4 4-49,0 1-12,-1 4-17,-7 5-38,0 2-119,0 3-290,-1 3-499,-1 4-1026,-1 3-6651,-3 3 8657,-1 5 0,-6-13 0,0-2 0</inkml:trace>
  <inkml:trace contextRef="#ctx0" brushRef="#br1" timeOffset="283369">15706 12493 17820,'0'4'3355,"1"-1"-1002,-1-3-2185,0-5-11,0 4 0,0-4 599,1 5-689,-4 4 11,2-2 23,-3 2 28,3-1 219,0-2 139,0 1-375,-1-4-39,1-2-6,-2-2 6,-1-1-23,-1-3 12,-1-1 33,-1-10-33,0-1-34,3-1-6,1 3-11,5 2-22,3 6-11,2-5 16,5 6 6,2-1-6,3 2 6,3 2-5,2 3-6,1 2-1,2 4 7,-1 3-1,0 6-5,-2 3 5,-2 3-27,-3 3 22,-2 1-17,-4 4 5,-4 1 12,-3 2-6,-2 3 0,-7 2-44,-8 21 24,1-23 1,-2 2-151,-3 8 0,-2 1 179,-2-3 0,0-1 19,-10 16 11,5-18 40,12-22 11,3-6-1,1-4-10,2-3 44,-3-7-66,3 0-7,-2-7 34,4-5-33,2 3 334,1-4-334,3 3-23,2 4 0,2 0-11,2 5 0,2 1-6,4 1 1,3 1-12,5 1-22,4 1-62,4 0-616,21 2-213,-9 0-1813,14 1-1586,-15 0 3564,5 0 1,-21 0 0,-1 1 0</inkml:trace>
  <inkml:trace contextRef="#ctx0" brushRef="#br1" timeOffset="283609">16409 12195 21629,'-6'-9'2829,"1"3"-2208,5 6 752,0 0-1412,-27-42 33,31 47 6,-21-32 6,40 59-107,7 13-17,-6-7-1849,7 13 1614,-13-13-1120,2 18-2828,-6-13-615,-6-8 1,-1-1 3867,0-2 1,-2-1-1,-3-24 1</inkml:trace>
  <inkml:trace contextRef="#ctx0" brushRef="#br1" timeOffset="284486">16866 12048 20119,'-44'35'37,"0"-1"1,4-2-1,6-3 559,3 3-501,9-8 17,-5 4-17,10-12-28,4-1 393,1-1-432,3-2 476,3-1-482,2-1-5,2 0-6,1 0 769,2 0-757,7 5 537,6 1-560,5-1-11,2-3-17,-1-6-22,3-2-51,4-1-67,2-2-67,4-1-101,2-4-3152,1-2 2983,0-4-94,0-3-1291,12-10 1000,-11 4-564,-8 1 1,0 0-866,5-5-213,6-9 371,-14 9 709,-4-2 887,-3-1 654,-4-1 432,-2-1 324,-2 0 763,-2 2 509,-3 1 224,0 2-134,-4 2-325,0 2-403,-1 1-354,-1 1-222,0 2-187,0 1-111,0 1-73,-1 3 3010,1 1-2769,-1 2 210,0 3-826,0 1 237,1 3-427,-1 3 16,1 3 17,-1 5 22,3 14-5,0-2-11,1 10-12,-1-6 17,0 0-11,-1 1 11,0 1-16,0-1-1,0 9-5,0-11 17,1 3-23,-1-13-11,1-5 0,0-1 0,-1-4 11,0-2 23,0-3 27,0 0-16,2-4 0,-2-1-6,2-4-17,-1-3 23,-1-3 0,0-4-6,-1-2 28,2-3 1,0-14-18,1 8 0,2-8-5,1 13 11,0 1 6,0 3 5,2 1 0,-1 2-5,1 2-12,0 2-16,1 2 11,0 2-6,3 4 0,-2 2 0,2 2-5,-2 4 22,7 7-28,-4 0 11,6 6 6,-7-3-45,1 2 39,4 7-11,-6-5 6,2 4 5,-7-8 39,0 4-33,-4-6 17,1 1 16,-3-8 40,0 0 503,0-3-486,-1-6-46,-1-2-10,-1-7-1,0 0-16,2-3-3370,0-2 3403,1 0-235,3 0 241,1 0 22,2 2-5,4 1 27,4-3-72,0 6-28,4-2 5,-4 10 6,1 1-17,1 3 1,2 0-7,1 3 46,2 1-51,0 4-6,-1 2 0,1 1-44,-2 2 28,0 1-29,-2 1-72,-2 2-969,4 10 2555,-8-4-7282,1 8 5819,-8-3 0,-3-13 0,-1 0 0</inkml:trace>
  <inkml:trace contextRef="#ctx0" brushRef="#br1" timeOffset="291563">8793 9038 23164,'-5'-19'23,"1"3"-51,3 16 33,1 0 57,0 4-29,0 0 18,0 4-1,0-1 29,0 0-18,-1 2 18,-1-1-1,-2 2 0,-1 0-5,-2-1 6,1 1-1,-2-2 28,-1 0 23,1-2 11,-1-1 6,0-2-17,0-2 33,1 0-16,0-1 173,-3-3-202,2 0-10,-1-4-23,1 0 62,-2-8-96,1 3 23,-4-11-73,7 7 0,1-4-11,4 4 11,2 2-11,3-2 0,4 1-23,13-5 34,-2 3-11,11-1-28,5 6-1,-6 5 24,9 1 4,-12 7-366,0 3 373,-3 5-3283,0 4 3277,-4 3-17,0 14 23,-8-3-2203,-2 11 2202,-8-6 12,-6 3 3,-6 4-12,-1-9 0,-2-1-25,-10 17 28,8-15 0,-1-2 0,-9 9 6,2-3 16,0-4-11,2-4 0,1-5 23,2-4 5,2-5 2335,-8-6-2323,10-4-1,-5-4 23,11-8 3285,4-6-3342,1-1 12,3-1-16,5 4 303,1 1-292,9-4-6,0 4-12,6-1-5,-2 5 0,1 3-11,4 1-6,1 2 12,3 0-3425,1 2 3324,2 0-57,0 3-122,1 1-920,11 6-10,-11-2-707,9 3-2010,-14-4 3775,5 1 1,-15-4 0,0-1 0</inkml:trace>
  <inkml:trace contextRef="#ctx0" brushRef="#br1" timeOffset="291763">9286 9208 18874,'-3'-2'3013,"0"0"-1081,3 2-2340,-27-16-96,20 12-1676,-20-12-497,28 19-1552,1 1-3853,1 1 8082,1-1 0,-2-2 0,-1-1 0</inkml:trace>
  <inkml:trace contextRef="#ctx0" brushRef="#br1" timeOffset="292364">9547 8814 15603,'0'-4'3433,"0"1"1031,0 3-4307,-3-25 28,2 19 11,-2-20-39,1 28-40,-2 0-50,-2 1-22,-4 2-11,-2 1 5,-4 2-5,-2 0-6,-1 0 11,0 0-6,2-1 1,0-2-12,2-1 29,3-1 117,-3-1-62,6 0 1,1-2-7,4 0 1,2 0 101,0 0-11,1 0-202,0 2-6,0-1 17,1 3 0,0 1 0,0 2-23,0 2 18,0 3 61,4 17-45,-1-8-11,2 12 6,-2-15-1,-1 0 6,1 0 1,0-1-1,-1-1-11,0-2 5,0-1-10,1 2-6,-1-7 22,-1 1 106,1-6-5,-2-2 516,2 0-399,0-2-44,-1-1-56,1-2-84,1-2-17,-1-3 11,7-8-22,-2 3 16,10-11-27,-6 10-6,5-4 5,-3 7 1,-1 2 22,1 2 6,0 0-23,0 2-11,1 2 0,2 2-6,0 2 12,0 0-17,2 3-1,-1 1-27,1 3 11,5 7 17,-6-2 0,2 5-6,-8-3-11,-2 0 0,-2 2 6,-3 0-6,-2 2-17,-4 1-28,-2 2-73,-5 0-134,-4 1-128,-3-1-231,-2-1-341,-2-3-594,-2-2-1686,0-4 3260,-2-3 0,12-4 0,0-2 0</inkml:trace>
  <inkml:trace contextRef="#ctx0" brushRef="#br1" timeOffset="292574">9488 8769 15328,'0'-3'4700,"0"1"-1077,0 2-3735,43-62-979,-24 44 701,7-16 1,1 3-1253,-7 27-2794,-1 1-5395,-1 1 9319,-2 2 1,-8 0-1,-3 0 1</inkml:trace>
  <inkml:trace contextRef="#ctx0" brushRef="#br1" timeOffset="292858">9872 8866 19776,'-7'0'2755,"1"0"-1982,6 0 1921,0 0-2694,-11-26 0,9 19-5,-9-17 16,13 34-11,1 1-6,1 8 1,2-2-57,4 15-27,-2-8-91,3 11-145,-3-11-235,2 2-314,0 0-436,0-1-4003,1-1 1778,0-1-6296,5 0 9336,-6-9 1,0-2 0,-8-9 0</inkml:trace>
  <inkml:trace contextRef="#ctx0" brushRef="#br1" timeOffset="293681">10118 8926 15552,'0'-4'4285,"0"1"117,0 3-4329,-5-27 6,3 21 5,-5-20 11,4 28-45,-2 2-5,-3 2-34,-2 2 0,-3 1 6,-3 2 6,-1 0-1,-3 1-5,2-1 0,-2-1-6,3-1 6,1-1 11,2-2 11,2 0 6,4-2-1,2-2-38,3 0 0,1 0-12,1-1-11,1 0 40,0 2-23,1 1 11,1 2 0,3 2-17,1 1 18,2 1-12,2 1 11,1-1 0,2 0-11,2 0-6,0 0-5,2-2-11,2 0-62,12-1-28,-6-2-62,7-1-111,-8-3-147,-2-1-133,0-2-135,-2-1-158,-1-4-15,-2-1 38,-2-1 175,-1-1 256,-2-1 219,-2 0 168,-2 0 102,-1 1 83,-4-1 78,0 1 107,-2 0 89,0 1 68,-1 1 39,0 0 27,-2 1 1021,-1-4-818,-1 3-494,-1-1-61,2 5-39,2 2-62,-1 1-72,5 14-35,-1-3 7,4 18-18,-3-12 1,0 6-6,-2-7 0,-1 0 11,0-1-5,0 0-1,-2 0-16,0-3 28,-3 2 50,2-5-11,1-1 62,0-5 112,2-2-140,-1-3-57,0-1 34,-3-7-39,2 1 0,-1-5 0,2 3 0,1-1 12,2 0 16,6-6-51,-1 4 29,9-5-12,-6 9 6,3 0-28,-4 6 17,-1 1 11,5 2-22,-3 2-1,3 1 1,-2 2 5,0 2-28,3 7-16,0 2 44,0 2-11,-4-1-23,-4 0 12,-4-3 0,1 3 5,-3-6 12,0-1-23,0-2 40,0-2 10,0-2 146,0-1-100,0-8-40,0 2 11,1-8 34,0 3 28,3-1 230,4-6 0,3 1-242,1-1 1,-1 4-28,-3 6-28,-1 1 5,4 2-50,4 2-5,6 6-35,-4 1-27,1 6-129,-7 2-263,0 1-611,0 5-1786,-3 2 2008,1 5 0,-5-12 0,-1 0 0</inkml:trace>
  <inkml:trace contextRef="#ctx0" brushRef="#br1" timeOffset="296771">12471 12347 10898,'-2'-6'4957,"1"2"-2672,1 4-1344,-6-72-1385,5 40 774,-2-13 1,0 0 285,3 13-40,2 1-54,0 2 329,3 2-95,2-4-437,-2 9-5,2-2-51,-4 11 155,0 4-256,-2 2-44,0 3-79,-1 2 548,0 2-627,0 3 18,0 3 44,0 7 12,0 4-34,0 6 17,0 4-6,0 3-3386,0 20 3380,0-11-5,0 14-241,2-19 252,0-1-5,1-4-12,0-2 6,1-3 11,0-1-5,-1-4 5,-1-2-5,-1-2-23,1-4 28,-2-2 3273,0-3-3256,0-1 400,0-3 547,0-1-902,-1-8-34,-2-1 17,-7-15-45,2 6 0,-4-9-11,3 6 17,0-1 28,0-12-34,1 8 6,1-7-11,2 10 5,2 2 6,0 2-6,1 2 0,0 3-11,1 3 11,0 4-16,1 3-29,-1 1-95,1 2 40,0 7 83,1 2 0,0 10 12,3 3-6,0 5 11,1 3-16,-1 2 5,-2 1 0,1 1-6,-1-1 17,0-1-11,0-1-5,2 10 16,-1-12-11,1 6-6,-1-15 1,0-3-7,-1-4 7,1-4 16,-1-2 17,-1-5 11,0 0 168,-1-2-167,1-5-18,-1-2-11,0-5-5,-2-3 11,-2-1-1,-1-3-10,0-2 5,-2-3 0,0-1-5,-1-3 5,1-3 6,-1-1-3403,1-2 3402,1-1 7,0 1-6,4 0-1,0 4 1,1 0-6,1 5 6,0 4 50,0 2-50,1 8-6,-1 3-11,0 6-112,0 1 3482,1 8-3364,1 0 5,2 9-11,1 0 5,3 4-5,-2 2 0,2 2 6,0 1-6,0-1 0,1 1 0,-1-1-6,-1-1 6,1-2 0,-2-1-11,1-2 6,-1 2 5,-1-7 5,-1 1 6,-3-9 6,1-2 358,-2-2-296,0-5-40,-1-1 0,-6-11-33,-1 3-1,-5-9-5,3 4 0,-2-2 0,1-1 0,1 0 0,1-2 0,1 2 12,0-12-7,3-1-10,1-5 5,3 12-12,1 10-16,0 11-33,0 3-202,0 2 201,0 6-11,1 1-610,2 18-527,1-2-2722,0 13-5741,-1-8 9673,-1-3 0,-1-11 0,-1-6 0</inkml:trace>
  <inkml:trace contextRef="#ctx0" brushRef="#br1" timeOffset="299864">5643 9044 10416,'-4'0'4721,"1"0"780,3 0-5305,-33-39-11,24 23-12,-23-31 1,31 32-6,2-2-11,2 0-1,1-1-21,4 1-23,0 0 6,1 1-28,1 0 61,6-4-101,-4 6-33,5-3 0,-3 7-23,1 3-5,0 1-11,3 3-17,0 1-12,0 4-22,0 2-5,-1 4-6,0 4 5,-2 2 28,-2 1 18,-2 2 22,0 10 22,-5 6 34,-1 10 17,-12 2-3409,1-13 3403,-5-3-212,3-13 235,1-3 10,0-3 23,1-2-5,2-3 16,1-3 3271,2-1-2560,0-1-462,3-3-344,2 1-5,4-3 5,9-3-12,20-2-4,-4 1-18,11 1 6,-16 6-6,1 2-5,0 1 11,-1 2-17,-1 2-11,3 9 0,-11-2 12,2 6 10,-16 8 17,-15 6-11,-4 2-245,-15 1 234,1-9-6,-5-1-39,-2 2-45,-2-3-509,-15 10-2566,1-4 3176,-1 0 0,22-13 0,16-9 0</inkml:trace>
  <inkml:trace contextRef="#ctx0" brushRef="#br1" timeOffset="300810">5996 8511 22037,'-22'-28'25,"0"0"1,-11-16 1580,37 47-1617,4 4-6,4 2 6,2 3-17,3 2-23,0 2-50,1 3-258,8 12 229,-7-5-352,4 9 204,-8-10-730,-1 0-443,-1-2-862,-1-2-1754,0-2-4082,-1-4 8149,-2-5 0,-5-4 0,-1-4 0</inkml:trace>
  <inkml:trace contextRef="#ctx0" brushRef="#br1" timeOffset="301651">6247 8384 16600,'-4'-4'3881,"1"1"-492,3 3-3406,-31-32 28,23 28 12,-24-22-7,29 39-16,-2 5-28,-2 2 28,-3 4-22,-2 3 16,-3 1-10,-1 1 16,-2-2 11,2-2 0,2-4 17,2-5-22,4-3-1,2-5-5,4-4 23,0-2 49,2-1-44,5-1-5,-1 0-1,6 0-11,-1 0 1,4 0 4,0-1-16,3-1-5,1-1-18,2-1 12,2-2-6,13-6 12,-6 2-34,11-6-34,-10 2-174,10-8 91,-9 3-12,4-7 5,-13 7 34,-3-1 29,-2 0 27,0-7 50,-7 6 40,-2-4 6,-6 9-1,-3 1 40,-2 0-23,-3 1 6,-4 1 22,-1 0 112,-7-3-73,4 4 18,-4-1-7,7 5 6,1 1 1,1 0-7,2 2-27,1 1 5,2 0-33,1 2-23,3 1-168,-1 0 135,5 6 5,3 4 0,2 3-5,3 4-1,-3-3-10,7 14-7,-3-4-4,3 3 10,-6-9 0,-4-7 1,-1-2 10,1-3 7,-3-1 10,0-2 28,0-1 141,-1-1-113,0-2-22,-1-3-39,0-3 5,0-4 62,-3-9-56,0 3 23,-1-8 5,2 6 11,0-1 11,1 1-5,0-1 56,3-5-73,0 8-6,3-3-5,-1 10 1,1 2 26,2 0-55,-1 4-11,1 0-6,0 4 5,0 1 7,2 0-18,0 2-5,1 1 11,0 2-11,-1 2 11,1 0 0,3 4 0,-4-3 0,2 2 11,-4-4-17,-2-2 23,-1 0 0,-1-3 33,-1 0 174,-2-1-168,1-4-17,-2-1-11,-1-6 17,-1 1 0,-1-1 11,0-1 6,-1-2 10,0 1 24,2-1 122,-1-3-95,1 3-28,2-1 40,0 2-79,3 3-28,2-3 0,3 3-11,2 0-1,14-8-21,-8 7-3393,12-5 3387,-12 11-95,9 0-18,-6 4-83,5 2-123,-7 4-247,1 3-532,-1 4-1950,1 4 2492,1 3 0,-7-8 0,-2-1 0</inkml:trace>
  <inkml:trace contextRef="#ctx0" brushRef="#br1" timeOffset="304130">8145 13645 22759,'-11'-39'205,"-1"0"1,2 2-1,2 11-104,8 24 436,-1 1-537,2 6 173,1 2-145,2 7 91,4 2-86,1 5-3143,0 5 3127,1 3-287,4 20 108,3 9-292,-6-21 0,1-1-1021,8 22-334,1-9-2028,-2-21-5994,-2-6 9589,-1-7 0,-7-8 0,-4-3 0</inkml:trace>
  <inkml:trace contextRef="#ctx0" brushRef="#br1" timeOffset="304391">8622 13411 24279,'-2'16'44,"3"2"-44,9 3-11,6 15-34,-4-7-801,5 10 561,-6-10-286,0-1-533,0 0-5143,6 8-2463,-5-11 7907,2 1 1,-9-17 0,-3-5 0</inkml:trace>
  <inkml:trace contextRef="#ctx0" brushRef="#br1" timeOffset="306292">9001 13425 12927,'-3'-3'4666,"0"0"147,3 3-4790,-17-25-23,12 19-11,-13-19 750,18 26-750,0 2 413,0 2-379,0 3 1245,0 1-1262,0 1 72,0 0-73,0 2 12,0-2-6,0 0-5,0-2-1,0 0 7,0-2-1,0-1-6,0-1-5,0-2 494,0-1-489,0-5 7,0 1-1,-1-4 0,1 3-5,-1-2-1,1-1 1,0 1-6,0-3-6,0 5-5,0-6 11,0 4 0,0-2-6,0 5 6,0 0 12,0 1-7,0 0 1,0 0-6,0 0 5,0 1 7,0-1-7,0 1 6,0-1-11,0 1 0,0-2 0,0 2 0,0-1 0,0 0-5,0 1-1,0 0 12,0-1-1,0 1 12,0-1-6,0 1-5,0-1-17,0 0 11,0 1 5,0-2 1,0 1 5,0 0 0,1 1 6,0-1 0,-1 1 11,1-1 101,-1 0-90,1 1-39,-1 4 6,0 1 16,0 5-16,0 0 5,0 1-6,0 2 1,0 0 5,0-1-5,0 1-1,0 0 1,0-2-12,-1-1 12,1-1 22,-1-3-34,1 0 12,0-2 11,0-1-23,0 0 941,0-1-890,0-5-11,0 0-12,0-5 6,0 1 0,0 0 17,1-1 0,-1-5-12,1 4-49,0-4 44,-1 5 0,0 0 5,0 2 18,0 0-29,0 2 12,0 1-1,0 1-5,0 1 0,-1 0 56,1 1-95,-1 0 11,1-1 0,-1 0-6,1 0 1,0-1 5,0 0-11,0 1 22,0-1 0,0 0 17,0-1-17,0 2-5,0 0-275,0 1 263,-2 5 6,0-1 12,-5 12-7,2-3 1,-5 7-6,1-4 0,-2 3-6,-2 2 1,-19 23 5,4-5 0,7-12 0,2-1 0,-4 5 0,7-9-12,9-11 12,2-3 0,2-3 0,2 0-5,0-2 10,1 0-5,-2-1-5,2 1 10,-1 0-5,0 2 12,-1-1-7,0 1 6,1-1-16,0-1 391,0 0-397,0-6 28,1 0-6,0-2 6,0 2-12,0 2-5,0 0 28,0 0-16,0 1-24,-1-1 12,5 2-16,2 0 4,23-2-3363,-9 2 3381,17-1-6,-15 3-59,1 0 70,-1 3-28,0 2-11,-2-1-22,1 2-286,10 4-157,-6-4-442,8 2 2298,-6-4-6830,1-1-4172,-2-1 9656,-2-1 1,-12-2 0,-4-1 0</inkml:trace>
  <inkml:trace contextRef="#ctx0" brushRef="#br1" timeOffset="307028">9205 13557 17333,'-2'-5'4190,"0"1"134,2 4-4307,-9-54-599,7 42 610,-7-39 177,12 55-188,4 8 93,2-1-99,4 6-22,3 7 16,-1 4 302,-1 0-296,1 14-11,-9-22 11,0 8-33,-3-16 27,-1-3 23,0-1 17,-2-3 17,1-2 492,0-2-476,-4-9-55,2 2 10,-5-7-10,2 2-12,-1-1 11,0-2 1,1-2 5,-1-7-17,3 4 0,0-5-5,3 8 22,2 2-39,6-5-1,4 0 12,1 1 0,2 3 0,-2 7 6,-1 1-12,1 3-5,0 2 0,-1 0-28,1 6 28,-2 2-1,0 4-4,-1 3-7,2 9 23,-4-4-5,0 6 5,-5-6-17,-1-2 0,-2 1 0,0-2 0,-1 0 1,0-3-1,0-2 6,0-3 11,0-3 0,0-1 33,1-3-22,0-5 1,-1 0 21,1-11-5,-1 3 0,1-6 6,0 5-6,1 0 5,0 1-10,1 1-6,1 2 5,0 0 0,1 2 6,2 0 12,1 2 21,8-2-33,-2 4-5,7-1-1,-4 3-16,2 1 5,0 0 0,1 2-11,-1 3 22,0 2-33,0 3 0,0 2-51,-1 2-201,-1 3-644,-1 3-2414,-4 4 2958,0 6 0,-7-14 0,-1 1 0</inkml:trace>
  <inkml:trace contextRef="#ctx0" brushRef="#br1" timeOffset="313394">13884 9356 8310,'-3'-4'4039,"0"1"1897,3 3-5454,-2-5-28,1 4-73,0-5-73,1 6 509,0 0-727,-1 3 11,0-1 5,0 3-22,1-2 0,0 1-22,0 0-29,0 0 1,0 0-17,0-1 0,0-1 5,0-1 3328,0 1-3328,-1-6 0,0 3-5,-1-4 28,1 3-6,-1 0 6,1-1 78,-1-2-50,0 0 11,0-2 0,0 1 17,-1 0-5,1-2-1,0 1 0,-1-3-5,2 1 5,-1-1-17,0 1 101,1-3-83,-1 2-18,0-2 6,0 3-11,0 1 11,0 0 22,0-2 101,-1 0-106,1 2-17,-1 0-17,2 3 12,0 2 50,-1 1-146,2 1-11,-1 5 39,1 2 17,1 7-17,1 1 6,4 15-28,-2-3 0,3 11 5,-4-7-16,0 0-90,0 17-40,-1-11-828,1 10 526,1-13-1815,3 9-1170,1-11-6392,3 4 9167,-2-18 0,-4-9 1,-2-4-1</inkml:trace>
  <inkml:trace contextRef="#ctx0" brushRef="#br1" timeOffset="313601">14182 9465 18268,'-2'-3'3995,"1"0"-1935,1 3-2664,-8-27-533,6 20-930,-6-20-2420,8 27 1578,0 0 0,1 0 1</inkml:trace>
  <inkml:trace contextRef="#ctx0" brushRef="#br1" timeOffset="314187">14590 9264 16303,'0'-5'4710,"0"1"-1321,0 4-3328,-33-10 35,8 8-68,-21-7 0,8 11-12,14 0 7,-7 2 16,3 0-22,9-1 22,-4 1 45,10-3-11,5 1-12,1-1 225,4 0-78,2-1-225,1 1 11,0 1 1,0 5 5,0-1 11,1 6 11,0 4-10,2-2-24,-1 5 12,0-6 0,1 1 23,-1 0-6,1-2 5,2 5 12,-1-2-34,1-2 5,-2-4 1,-1-6 27,0-1 147,0-2-24,0 0 46,0 0-6,0 0-39,1-1 16,5-5-38,3-2-74,0 0 7,-1-1-7,0-1-55,-2 3 11,4-3-12,-3 4 1,1 0-1,2 1 1,0 0-6,1 3 6,2 0-12,5 1 6,-3 3-6,5 2 6,-7 2-11,1 3-6,-1 0-5,-1 1-40,3 6-22,-3 3 28,-3 1 0,-5 1-67,-11 3 67,-1-4-17,-7 5-117,-10 1-308,-8-2-1,0-1-269,0-6-374,10-10-774,3-2-2576,3-3 4492,3-2 0,5 0 0,2-1 0</inkml:trace>
  <inkml:trace contextRef="#ctx0" brushRef="#br1" timeOffset="314442">14723 9234 17104,'5'-6'4620,"-1"1"-3029,-4 5 459,0 0-2033,4-1 17,-2 5-6,6 6-34,-3 3-10,3 5-24,-2-2-22,0 1-61,0 0-79,-1 1-117,0-1-179,-1 1-1535,1 6-4571,-2-1 6604,1 0 0,-2-10 0,-1-7 0</inkml:trace>
  <inkml:trace contextRef="#ctx0" brushRef="#br1" timeOffset="315259">15012 9267 17221,'0'-4'5484,"0"1"-3182,0 3-2241,-25-16-10,16 15 16,-21-10-28,21 20 17,-1 2-6,-1 2 1,1-1 5,-3 2-5,2-1 10,-2 0-10,0-1-1,0-1 12,0-2-1,1 0 7,2-3 10,2 0-11,2-2 0,3-2-33,0 0-6,3-1 6,-1 0-18,1 1 1,1 1 28,4 2-39,2 0 16,3 2-28,5-1-55,5 1-6,0-1-40,2-1-33,-4-2-78,0-2-74,1 0-150,1-1-835,11-2 454,-8-1-436,7-4 346,-11-1 34,1-1 145,-2-2 247,1 0 223,-2-2 208,3-5 134,-5 5 326,4-7-57,-11 10 85,1-1 60,-5 5 24,-2 0-18,-1 1 329,-1 1-378,0 1-24,0 1 1283,0 0-1691,0 9 11,0-2-22,0 9 5,0-3 0,0 1-5,0 2 22,0 0 0,0 1-17,0 0 0,0 0 0,0-1 12,0-1-12,0-1 0,0-1-11,0-1-11,0-2 22,0 0 34,0-5 56,0 0 324,0-3-307,2-6-5,-1-1 27,2-6 212,3-3-32,2-4-197,-1 1-17,2-1 62,0 3-101,-1 4-33,1-3 16,-1 7-10,-2 1-12,1 2 0,1 0-23,0 3 1,0 0-6,2 3 11,-1-1 23,10 9-46,-8-3 12,6 7 0,-10-3 0,-1 0 23,-1 0-29,0 4-11,-2-3-16,0 2 33,-3-4 11,0-3 23,0-1 251,0-3-184,2-8-39,-1 2-18,2-7 24,1 3 16,2-2 16,1 1 12,2-1-11,1 0-11,2 1-17,-1 1-29,0 0 35,5 1-57,-5 2-5,4 1 0,-6 4-23,2 0 1,-2 3-12,1 3-45,-2 3-83,-2 5-158,-1 4-358,-1 4-901,-3 4-3927,0 4-4342,-1-1 8965,0-2 0,0-13 0,-1-5 0</inkml:trace>
  <inkml:trace contextRef="#ctx0" brushRef="#br1" timeOffset="318459">9104 11613 10002,'-1'-3'6609,"0"1"-705,1 2-5333,-11-60-1693,8 42 1340,-3-16 1,0 4 179,5 22 467,0 2-562,-1 0 210,2 3-327,-2 0 189,2 3-319,1 16-45,2-6 846,0 16-857,2-9-11,-1 3-101,5 25 5,-2-14-499,1 18 303,-2-22-963,2 11-1983,3 2-789,1-3-5793,1-6 9282,-6-16 0,-3-6 1,-2-5-1</inkml:trace>
  <inkml:trace contextRef="#ctx0" brushRef="#br1" timeOffset="318746">9508 11456 24771,'-27'-15'68,"7"6"-68,25 19 0,0 2-6,2 2-33,-1 1 5,1 3-50,-1 1-649,4 22 234,-4-15-928,2 15 234,-4-19-851,-1-2-1591,2-1-6196,-1-4 9581,0-3 0,-2-6 0,-1-3 0</inkml:trace>
  <inkml:trace contextRef="#ctx0" brushRef="#br1" timeOffset="319389">9824 11431 15165,'0'-6'5518,"0"1"-1743,0 5-3618,-38-57-23,28 43-78,-12-19 0,5 8 56,16 25 846,0-1-924,0 0-12,0-2 6,-1-1-5,0 0 5,0-1 5,-1 0 1,1 0-6,-1 1 0,1 0 0,0 1-11,0 1 5,0-1 17,1 2-44,0-1 5,-1 1-45,1 1 22,0 0 12,-1 1 6,-1 3 10,-1 2-5,-2 6 6,-2 2-12,-4 4 6,-1 1 0,-2 2-5,-1 0-1,-1 0 6,0-1 0,2-2-6,-6 6 6,6-8-5,-3 4 10,6-8 1,1 0 5,0-2-5,-4 5-1,2-5-10,-2 4 10,7-8 7,0 0-18,3-1 6,0-2-6,3 0 12,1-2 28,1 0-12,4 0 0,0 0 6,6 1 0,-1-1-11,2 0 11,10-1-22,-3 0-6,8 0 0,-5 0-11,2 0-29,2 0 1,2 0-28,2 0-51,1 0-61,3-1-635,2-1 399,2-2-167,1-2-197,2 0-217,1-2-259,0 0-341,-1-2-796,-2 0-1227,-2 0-2217,-7 0 5836,-6 2 0,-12 4 0,-5 1 0</inkml:trace>
  <inkml:trace contextRef="#ctx0" brushRef="#br1" timeOffset="319972">10075 11337 25359,'-22'-28'67,"0"0"1,-13-15-56,35 45 21,0 8-16,0 1-11,1 7-6,0-1 5,3 0 1,1 2-6,1-1 5,1 0-16,1-1 6,0-1 5,1-2 16,0 0-10,-1-2-23,4 5 12,-6-8 10,3 4 1,-6-11-1,-1 0 85,-1-2-56,0-2-12,-1-2 6,0-2 11,-1-2 12,-2 0-7,-2-2 18,0-2 11,-1-1 5,1-1-16,-1-4 5,2 0-17,1-3-10,1-1 21,1-1-22,0 1-5,4 1-12,0 1 23,8-3-34,-1 8-5,9-5-6,-8 13 11,4 1-11,-4 5 0,1 2 0,1 3-17,1 2 1,1 4 10,1 1-16,-1 2-1,-1 1 1,-1 0 16,-2 0-22,-3 1 0,-1 0 6,-2 0-17,-2-1 27,-1 0 12,-2-1 6,0-5 11,0-2 16,0-4 68,0-2-45,0-10-11,0 1-11,0-11 44,0-5-5,2 4-6,0-7 6,2 7 11,3 2-17,0 0 11,1 1 74,6-4-113,-2 6 22,4-3 18,3 7-62,-5 4 5,13 1-22,-10 7 17,6 4-17,-5 3-51,5 11 7,-6-2-102,5 6-3526,-10-3 3006,-2 4-1307,-4 3-3431,-3 5 4868,-4 7 1,1-17-1,-1-1 1</inkml:trace>
  <inkml:trace contextRef="#ctx0" brushRef="#br1" timeOffset="335817">11516 7581 18678,'12'-42'711,"1"0"1,-2 4 0,-3 6 516,-7 16-825,-1 2 249,0 2-299,-1 1 122,-1 2-156,1 1 383,-1 3-512,1 2-55,0 1-130,1 2-21,-2 3 16,0 4 78,-6 16-67,1-2 0,-5 14-11,1-7-22,-2 3 28,0 0-18,1-1 12,1 0 0,3-2 0,2-1 6,3-3 0,2 4-6,5-9 5,0 1 34,10-8-16,-3-5 11,6-1-12,-4-5 1,3-1 10,2-4 29,12-7-40,-6 0-339,7-6 351,-10 4-3271,-2-1 3282,0 0-17,-2-1 45,5-5-6,-3 2-39,-1 1-17,-6 7 241,-6 6-286,-2 1 3398,-2 2-3409,-1 1 23,0 2 22,1 2 5,2 7-5,-1 1-5,2 6-1,-3-1-16,-2 1-17,1 3-12,-2 0-33,0 2-269,-1 13 11,0-7-167,1 10-275,3-10-420,2-2-656,3-1-1249,3-4-4693,1-4 7802,-1-5 0,-5-7 0,-2-2 0</inkml:trace>
  <inkml:trace contextRef="#ctx0" brushRef="#br1" timeOffset="336034">12026 7676 15737,'-2'-6'3322,"0"0"-2370,2 6 2089,0 0-3125,-9-55 45,6 46 78,-8-39 0,8 62-11,-2 4-22,-2 2-17,0 3-17,-1 2-34,2 1-67,0 1-89,2 1-3516,2-1 2423,3 13-275,4-11-397,2 8-1350,2-16-4547,0-5 7880,-1-4 0,-4-7 0,-1-2 0</inkml:trace>
  <inkml:trace contextRef="#ctx0" brushRef="#br1" timeOffset="336835">12245 7643 13917,'1'-5'5657,"-1"1"-3703,0 4-1982,-6-31 23,1 27 38,-8-22 40,-9 43 22,-20 13-72,7-4-4,7-5 1,2-1 13,4-2 1,-4 2 0,14-8-23,4-4 28,3 0 17,3-2 11,2-1 102,6 2-102,1-1-16,6 0-23,1-1-28,2-1-28,1 1 0,2 0-12,1-2-32,0 1-2,1-1-32,-1-2-18,-1 0 1,1-1-3431,1 0 3335,0-2-542,12-6 167,-6-1-106,8-4-34,-9 2 12,-2 0 117,0-2-56,5-5 605,-10 4-2167,2-4 2318,-11 5 1689,-5 0-1566,-1 0 96,-3 1 89,0 2 51,-1 0 33,-2 2 3117,-1 2-3083,-2 0 911,-1 2-984,1 0 224,-2 2-437,3 0-73,-1 2-61,4 0-90,0 0-16,1 3 10,0 0 6,-1 4 6,-1 0 0,0 3-17,0 1 0,-1 8 0,1-4-6,0 5 12,1-5-12,0 0-5,1-2 6,0 9-3366,0-10 3381,0 6 33,0-12 226,0-3 502,1-2-619,2-6-22,-1 0-22,3-7-13,-3 1 0,2-2-12,0-1-8,0-1 3459,5-8-3435,-2 6-50,3-5-9,-2 10-4,-1 1-57,0 3 0,1 0-47,2 3-17,-1 2 19,1 1-6,-2 2 14,0 3-16,1 2 18,3 9 34,-4-3 11,1 6-1,-4-5 7,-2 6 5,-1-5-11,0 4-23,-1-3 6,0-4 6,1 0 10,-1-5 29,0-3 39,1 0 79,-1-2 122,3-2-139,-1-2-68,2-2 23,1-4 45,0-1 33,2-2 56,0 1 297,5-7-83,4 0-253,0 1-51,0 2 68,2 6-140,-5 3-23,6 0-16,-1 6-12,-4 0-5,6 4-11,-8 3-62,0 2-3493,-1 4 3190,-1 1-9444,-1 22 9031,-5-14 1,-1 7 0,-4-22 0</inkml:trace>
  <inkml:trace contextRef="#ctx0" brushRef="#br1" timeOffset="359381">13486 16498 11413,'1'-5'5327,"-1"2"207,0 3-5243,0-60-39,-4 42-28,-2-45-34,-4 58 1,-1 0-18,0 1 1,-1 0-17,0 1 100,-4 0-145,4 1-11,-4 1-28,5 0 0,-2 1-23,-2 3 107,-21 14-3510,12-2 3376,-17 13 5,17-7-6,1 3 6,1 1-22,0 1 5,3-1-6,2 0-16,2-1 22,4-1-33,2 5-12,7-2 29,3-2-6,7-7 3408,11-7-3380,-2-6 11,10 0-6,-4-6-10,4-3 10,1-5 0,3-3 12,0-4 33,16-14-294,-11 4 289,9-10 33,-17 8-17,-2-2 29,-5-3 11,-3-3-467,-4-3 489,-4-2-17,-2-3-11,-2-1-5,-3-3 5,0 0 5,-1-1 9,0 17 0,0 1 14,2-14-1558,-1 13 1,1 2 1579,1 1-1165,1-1 1115,-1 18-43,-2 4-2,-1 5 219,-1 2-280,-1 1 2711,1 7-2700,1 0 0,2 9-11,1 2 5,4 20 11,-3-3-27,1 15 16,-5-8 1518,-2 4-1529,-3 3 17,-2 0-11,-4 1-6,-2-1 0,0-3 16,0-1-32,1-5-1,2-3-2997,1-6 2975,4-3 11,1 2 6,4-11-6,3 2 28,4-12 33,10-2-38,-3-5 10,9-3-10,-6-5 44,12-13-39,-7 2 5,6-9-10,-10 5 189,-3-1-105,12-24-85,-13 19 57,8-15 3397,-14 26-3398,-2 4 0,-2 3-5,-2 3 0,-2 3 0,-1 2 33,-1 1-78,2 7 6,0 0-45,1 6 44,0 0-10,1 1-12,1 2-6,-1 0-16,1 3-28,-1 1-191,3 6 12,-1-5-146,2 4-1120,0-3-90,-3-6-2095,3 4 3697,-2-5 0,-3-8 0,0 0 0</inkml:trace>
  <inkml:trace contextRef="#ctx0" brushRef="#br1" timeOffset="359563">14030 16202 19837,'-1'-5'3193,"0"2"-2521,1 3-2235,-15-33-6514,17 32 8077,-10-24 0,14 34 0,0-3 0</inkml:trace>
  <inkml:trace contextRef="#ctx0" brushRef="#br1" timeOffset="359841">14301 16153 21775,'-2'-3'2756,"0"2"-751,2 1-1999,-14-15 10,14 14-21,-4-3-1,15 15 12,5 8-3404,-3-2 3398,-1 2-11,0 2 0,-1 2-6,1 13-5,-4-10-29,-1 10-111,-1-2 22,-3-10-39,1 6-393,1-7 129,-3-7-173,2 2 3118,-3-9-3807,-1 0-717,-3-1-2095,-1-1 3269,-4 0 0,3-4 0,0 0 0</inkml:trace>
  <inkml:trace contextRef="#ctx0" brushRef="#br1" timeOffset="360029">14220 16292 16168,'0'-6'6078,"0"1"-1777,0 5-4256,-2-37 0,-2 33-23,-2-27 1,1 44-7,-4 7-72,1 7-67,0 1-902,4 14-1309,4-16-3049,4 9-4184,2-13 9567,1-4 0,-2-9 0,-3-4 0</inkml:trace>
  <inkml:trace contextRef="#ctx0" brushRef="#br1" timeOffset="360374">14679 16453 22677,'0'-5'2913,"0"2"-1782,0 3-918,4-62-2843,-1 35 2708,0-11 0,0 0-2543,1 8 2566,-1-3 924,2-23-930,-2 21 1,-1 0-402,1-1 0,0 0 348,-1-1 0,1 2 70,1-14 5,1 2 7,0 4 10,0 3 838,1 5-972,-2 4 0,0 4 0,-3 4 0,0 5 0,-1 3 2879,0 4-2879,-1 4 259,0 3-259,0 3 1290,-2 10-1290,2 1 0,-2 11 0,2 21 0,1-4 0,2 13 0,2 4 0,3 5-1023,0-9 0,0-2 1023,6 4 0,3-1 0,0-2-146,2-4-431,1-2-476,0-4-3204,7 11-5220,-7-16 8811,2 3 1,-14-25 0,-3-7 0</inkml:trace>
  <inkml:trace contextRef="#ctx0" brushRef="#br1" timeOffset="360537">14703 16200 22137,'36'-42'-1332,"0"1"0,2 0 0,-3 11 0,-10 21 0,1 1 0</inkml:trace>
  <inkml:trace contextRef="#ctx0" brushRef="#br1" timeOffset="361029">15533 15857 19714,'-3'0'3837,"1"0"-1093,2 0-2766,-5-26-34,14 17-62,2-20-78,18 24-129,6 1-162,5 1-281,3 2-576,2 1-1619,-1 1 2671,4 3 0,-24-1 1,-1 0-1</inkml:trace>
  <inkml:trace contextRef="#ctx0" brushRef="#br1" timeOffset="361188">15630 16096 17832,'-5'2'5187,"1"-1"-2325,4-1-3568,31-7-974,-4 0-3485,29-8 4134,-6 0 0,-23 7 1,0-1-1</inkml:trace>
  <inkml:trace contextRef="#ctx0" brushRef="#br1" timeOffset="362020">17018 15507 15381,'-24'-39'84,"4"9"2453,-1 28-2537,2 2 6,-3 2 1408,-6 2-1403,-2 1 1,-4 1 870,-16 5-860,-9 2 6,10-1 3122,5-1-3111,30-8 51,1 1-23,6-3 6,1 2-11,5-3 150,0 0-200,0 3 285,1 2-280,-2 4 17,0 3 61,-2 11 129,-4 21-151,2-7-316,0 12 344,4-18-3267,1 1 3289,1 3 85,2 20-695,1-12 577,2 14-6,1-16-6,1 0-22,0 1-34,1-1 1,1-1-23,3-8 0,2 1-203,4 7 169,-2-10 1,1-2 2802,6-2-3010,5-3-208,1-2-1685,21-3-1771,-10-7 3905,18-3 0,-35-7 0,-2-1 0</inkml:trace>
  <inkml:trace contextRef="#ctx0" brushRef="#br1" timeOffset="364789">29633 15092 10746,'-4'-2'5523,"1"0"-5510,3 2 324,-54-33-40,37 23 398,-14-8 0,3 2-527,22 14 850,2 0-934,0 1 476,4 0-375,6 1-6,1 0 3250,8 0-3306,2-1-27,3 0-1,3-1-34,2-1 1,0 0 5,1 0-16,0-1 21,-1 0-27,-1-1 0,-1 0 0,-1-1 28,-1 1-29,-1 0 323,-2-1-317,-2 2-22,0 0 39,-3 2 12,-2 0-6,-1 2-17,-2-1-17,-1 1-5,-1 0-12,0 0 29,7 10-29,-4-2 0,6 9-16,-5-4 11,-2 2-51,5 13-3358,-5-4 3381,4 10 22,-4-6-305,0 3 299,1 3 7,0 1 4,1 3 1,-1 0-11,0 3-6,-1 0 0,-1 1-11,-3 1-459,-3-1 425,-4 0-39,-5-3-78,-8-1-147,-7-3-329,-7-1-633,-8-2-1709,-6-3 2980,15-12 0,1-2 0,-3 2 0,0-2 0</inkml:trace>
  <inkml:trace contextRef="#ctx0" brushRef="#br1" timeOffset="365839">17765 16897 20958,'12'-41'550,"1"-1"1,-2 4 0,-2 7-103,-5 18-28,-2 2 861,-1 1-1045,0 5 142,-1 0-300,-1 4 71,-1 1-138,-3 1 326,-3 5-343,-12 13-3380,2 1 3380,-11 11-711,6-5 717,1 3-2047,2 0 2024,4 0-10,4 11 16,6-12 22,5 8 1953,14-8-1991,1-9-29,9 3 17,8-8 29,8-6 32,-2-2-21,0-7 135,-14-3-96,-2-4-6,-4-2 22,-2-3-11,-2-2 12,-2-2 2909,0-13-2871,-5 6 6,-1-10 85,-5-3-102,-3 8-11,-3-8 34,-2 11 843,-2 3-871,-3 3-6,-1 1 266,-14 0-317,5 5-469,-9 1 453,8 7 17,1 3-17,0 1 5,3 1-27,2 1-34,2 2-45,4 1-1400,-1 15-8330,10 2 9234,1 4 1,5-9 0,-1-10 0</inkml:trace>
  <inkml:trace contextRef="#ctx0" brushRef="#br1" timeOffset="366322">19610 16734 20470,'0'-6'3730,"0"0"-2946,0 6 1412,0 0-2090,3-46-94,-3 34-46,3-33 28,-2 48 1,0 5 27,2 2-33,0 5 0,0 3-17,0 4-62,-1 2-162,-1 4-308,-1 1-700,-1 3-2605,1 1 3865,-1 5 0,0-18 0,1-2 0</inkml:trace>
  <inkml:trace contextRef="#ctx0" brushRef="#br1" timeOffset="366996">21614 16666 16168,'-5'0'3277,"0"0"-1043,5 0-2026,-62 1-1,42 0-112,-16 0 1,3 0 106,21 1 22,1 0 39,1 0 45,2 0 397,1-1 35,3-1-399,1 1 365,2-1-594,2-5-11,2 0-22,1-6-12,3-1 0,1-2-22,2-1 5,2-2-16,1-1 5,2 1-5,1 0-12,-1 2 12,-2 3-18,0 1 7,-1 3-12,-2 3-17,0 1 1,-2 3-6,0 1-1,0 1 24,1 4-24,0 4-21,6 13 5,-5-1 22,2 11-5,-7-7 5,-2 4 6,-2 1-5,-11 17-34,-9 3 22,-3 0-3392,-6-6 3420,10-18-16,1-2-7,4-3 7,3-3-1,4-4 17,3-2-11,3-4 12,8-3-24,2-2 29,10-2 3347,3-1-3571,19-3-101,-7 0-1652,15-4 980,-13 0-1092,3 1-3227,2 0 5299,7-1 0,-23 4 0,0-1 0</inkml:trace>
  <inkml:trace contextRef="#ctx0" brushRef="#br1" timeOffset="367672">23516 16632 22705,'1'-43'145,"-1"1"1,0 2 0,4 10-79,8 22-5,3 0-18,4 2 1,4 0-17,3 1 0,3 2-11,3 1-17,4 1 6,-1 2-12,2 2 12,-1 2-46,15 10-1122,-14-1 1117,7 6-16,-17-4-638,0 9 598,-11-5 28,0 6 28,-12-8 34,-2-1 0,-4 0 33,-4-3 18,-3 0 4,-3-2 46,-3-1 0,1-2 16,-1-2 51,1-1 33,1-2 1400,-1-2-1310,6-1 775,-1-4-903,7 0-35,1-3-38,1 1-7,1 1-27,1-1-11,3 1-17,12 0-17,-4 2 34,11 0-34,-8 3 5,2 2-21,8 6 21,-5-1-10,6 5-2,-10-3 14,0 1-36,4 7-5,-7-3-27,2 5-1,-10-4 1,-3 0 16,-4 0-17,-4 0 6,-6 1-112,-13 4 101,2-4-3476,-9 2 3364,8-6-96,-2-2-173,0-1-274,-1-2-634,0-2-4609,0 0-2918,4-3 8786,2-1 1,10-1-1,4 0 1</inkml:trace>
  <inkml:trace contextRef="#ctx0" brushRef="#br1" timeOffset="368240">25287 16446 17664,'0'-4'4088,"0"0"-2267,0 4-1121,4-68-403,-2 46-174,1-16 0,0 3 112,0 25-72,1 4-57,-3 2-67,1 3-16,-2 7 17,1 2-29,-1 20 0,0-5 6,-1 12-12,0-7 1,-1 0-6,-1 0-6,2-3 12,-1 1 0,2-3-6,3-1-23,2-2 46,8 5-7,6-4-4,1-2 66,10-9 84,-5-10-61,1-4 39,-2-5 17,-8-4 17,-1-2-6,0-1 280,8-16-320,-8 11-924,7-10 902,-13 17 96,1-2-118,-4 6-23,1 1-22,-5 4-16,0 4-23,-1-1-51,0 5 29,1 2 0,3 5 22,-1 3 5,4 5-10,-1 2-23,2 3-118,4 15-44,-2-7-638,10 28-488,-6-24-1961,6 14-6554,-4-20 9773,-3-3 1,-5-14 0,-5-4-1</inkml:trace>
  <inkml:trace contextRef="#ctx0" brushRef="#br1" timeOffset="368914">27065 16453 24469,'-17'-35'158,"1"0"1,0 2 0,3 7-120,8 20-5,-3-1-23,-4 1-22,-1 4-17,-7-1 17,1 3-12,-3 0 6,-2 1-16,-23 5 33,17-1 0,-15 3-11,17-2 16,10-1 1,-3 3-6,10-3 5,2 2-10,2 1-6,-1 5 16,4-2-5,-2 3 0,4 9 6,1-8-12,0 10 12,2-5 5,1-3-5,0 4 16,3-1-11,-1-6 12,3 9-7,-4-11-16,3 5 12,-4-8-12,1 0 5,-3-4 12,2-3 45,-1 0 218,0-1 196,1-1-101,1-3-263,1-1 73,5-6-118,-3 1-5,4-2-12,-1 3-27,1 1-18,2 1 1,1 1-23,2 1 45,3 1-22,2 1-6,2 0 0,2 1-6,1 0 17,0 1-3380,11 4 3363,-9 0 6,8 5-303,-5 8 292,-8-2-127,3 6 127,-14-5-17,-4 2 5,-3 0 12,-5 2-11,-5-1-23,-3 1-17,-5 0-27,-3 0-247,-12 7 67,6-6 2612,-9 4-2915,10-10-313,0-2-672,2-3-8274,-5-2 9070,10-4 1,1-1 0,10-3 0</inkml:trace>
  <inkml:trace contextRef="#ctx0" brushRef="#br1" timeOffset="369496">28438 16332 14202,'2'-6'6033,"-1"1"-1698,-1 5-4307,-31-34 5,3 42 1,-18-27-1494,14 50 1466,10-5 16,0 3-27,1 1 4,0 1 18,2 0-17,1-1 11,0 12-22,7 0-257,1-2 251,11-4 1067,5-15-1050,5 0 5,6-2 1,4-2-6,4 0 382,3-3-393,3-2 22,2-3-331,0-3 320,-1-2 5,-3-3-16,-3-1 421,3-6-181,-8-4-83,-3-3 16,-8-1 7,-7 4-12,-2-2-17,0 2-23,-4-2 35,-8-2-113,-2 4-28,-9-3 0,-1 6-5,-5 2-1,-4 1-27,-3 3-448,-22 2-746,12 3-4772,-14 4 5988,12 3 0,23-5 0,1 0 0</inkml:trace>
  <inkml:trace contextRef="#ctx0" brushRef="#br1" timeOffset="377085">19613 16732 14953,'0'-4'6704,"0"1"-3478,0 3-3052,-2-56 134,1 36-167,-1-39-29,2 53-28,0 5 33,0 1-94,0 3 5,0 0 0,1 7 5,0 0 1,1 5 83,-2 24-94,-1-11-18,-2 17 7,-1-17-1,-1-1-11,0-1 0,2-2-6,0-1-27,2 4 38,0-8-10,2 2 44,1-6-28,0-5-5,2 0 33,-3-5 6,1-3 352,-1 0-33,-1-8-280,1 0-17,-1-6 17,0 0 17,1-2-11,-1-3 78,0-13-23,0-7-72,0-1-11,0-2 50,2 4-62,-1 10 45,4-7-61,-2 20 0,0 0-12,-2 10-28,0 2 23,1 7 0,0 1-6,2 7 0,0 1-11,1 14 0,-2-4 6,1 11-23,-3 5 0,0-10-3425,-1 18 3442,1-24-6,-1 5-22,1-14 23,1 3 22,-1-8-1,1 1 24,-2-8-12,1-2 308,-1-1-275,0-7-55,0-1 12,0-7-18,-1 1 0,-3-3 3392,-2-12-3392,-1-11 0,0 0-1005,2-3 1005,3 13 0,1-7 0,1 12 0,1-3 0,1 14 0,-1 5 0,1 2 0,-2 4 0,0 8 0,1 3 0,2 9 1005,-1 3-1005,0 5 0,-2 3 0,1 3 0,-4 1 0,0-1 0,-7 13 0,0-4 0,0-2 0,3-11 0,3-15 0,3-3 0,-1-3 0,2-4 0,4-17 0,2-10 0,2-7-3392,1-5 3392,-2 10-856,0-3 856,-1-1-1985,0 1 1985,-1 1-1327,1 4 1327,-3 4 1327,2 3-1327,-4 7 572,1 3-572,-2 6 2269,0 8-2377,-4 7 2615,1 4-4411,-2 4-4072,2-6 5976,0 1 0,2-8 0,0-1 0</inkml:trace>
  <inkml:trace contextRef="#ctx0" brushRef="#br1" timeOffset="403234">21933 15841 27242,'-6'-22'-583,"2"6"-5,4 14-549,0 2-6357,3-1 7494,1 0 0,-1-1 0,1 2 0</inkml:trace>
  <inkml:trace contextRef="#ctx0" brushRef="#br1" timeOffset="418591">7120 4124 22367,'-17'-32'48,"0"-1"0,-10-16 632,27 54-574,-1 7 17,1 5 324,0 20-332,-2-1 0,0 2-82,-2 25-811,1-21 1,-1-1 783,1 4-18,1-2 264,7-2-280,3-5-11,6-3-2838,8-5 2782,3-4-1945,6-6 1839,4-4-572,24-5 286,-13-5-235,16-3-1501,-2-9 279,-16 0 762,9-5 1182,-12-6 0,-21 11 0,3-5 0</inkml:trace>
  <inkml:trace contextRef="#ctx0" brushRef="#br1" timeOffset="418814">7632 4000 22135,'-37'-33'0,"1"0"0,-1 0 0,15 15 1696,23 20-1680,9 10 650,1 0-666,8 8 0,-2 0-2670,3 2 2637,-1 4-247,10 16-1551,-9-8 1277,6 11-1820,-10-13 1091,-2 0-4508,7 8 5791,-4-9 0,-2-5 0,-6-15 0</inkml:trace>
  <inkml:trace contextRef="#ctx0" brushRef="#br1" timeOffset="419066">7848 3685 16025,'-25'-45'388,"1"-1"0,1 5 1,6 8 2350,13 22-2582,1 2 1375,2 4-1521,1 2 843,2 2-865,4 3 3425,5 2-3397,7 4-3375,21 13 3363,-4-2 18,-1 2 1,1 2-790,10 8 763,-16-9 0,0 0-30,7 12-62,-5 1-49,-6 2-56,-6 1-50,-8 1-148,-5 3-1257,-14 21-1066,-4-14-5378,-7 11 8428,2-25 1,8-17 0,3-8 0</inkml:trace>
  <inkml:trace contextRef="#ctx0" brushRef="#br1" timeOffset="421046">19750 15778 8830,'-1'-3'6223,"0"1"-6102,1 2 461,-19-44-1111,13 30 1045,-13-34 1049,18 42-1117,0 1-45,0 2-56,-1 1 2218,2 1-2072,-2 0 2950,1 1-3421,0 1 28,-9 9-50,2-2-3375,-8 12 3392,3-3-6,-2 3-5,1 3-12,-5 11-2262,7-6 2268,-2 9-11,8-10-12,3 11 6,1-11 2252,12 25-2257,-2-28-2252,9 10 2279,-5-22-5,1-2 2302,-1-3-2290,0-1 4,0-2 40,1-2-16,-3-2-1,2-2 17,-3-2 3381,-1-4-3404,2-2 6,1-3 40,6-11-17,-4 3 50,9-18-50,-11 13 5,2-9 0,-7 9 11,-2 0 6,-1 1-5,-2-1 5,0 3 0,-2 1 5,-1 2 91,-6-6-91,1 10-5,-2-3-5,1 11-29,1 0-5,0 2-6,-1 2-5,2 0-12,-2 2-11,2 1-22,-4 0 11,2 3 11,-4 3 0,0 3 6,-10 16-17,3-2-1472,-7 12 1455,7-5-194,1 3 189,-6 18-1,1 6-214,11-22 1,0 1 208,4-2 0,2-2 11,2 20-17,13-13 1413,13-14-1362,1-12-12,7-7 223,-6-8-261,3-2-2859,1-5 2886,1-3 6,0-2-745,-1-2 750,-2-1-1998,7-10 2026,-9 5 18,6-19-654,-15 2 631,-3 0 1505,-7 0-1517,-5 13-4,-3 1 10,-2 0 12,-1 2-18,-2 2 607,0 2-590,0 2 57,-3-3 2695,3 9-2729,-1-2 1662,5 10-1678,1 1 320,1 2-343,0 0 0,0 1 0,-2 1 16,-1 1-27,-3 3-12,-3 2-5,-3 3-28,-1 2-101,-12 10-532,-4 5-358,1-1-2248,4 2 3278,10-8 0,8-9 0,1-1 0</inkml:trace>
  <inkml:trace contextRef="#ctx0" brushRef="#br1" timeOffset="426633">21701 15811 19350,'-20'-26'2329,"3"3"-1897,17 20-62,1-1 218,1-1-353,0 1-39,1-1 129,0 1-196,0 1-28,1-1-17,-1 2-17,0 0 34,1 1-51,0 0-39,1 0 6,1 0-6,-1 1 6,3 0 5,1 0 29,8 0-18,-2 0-5,4 1-5,-5-1-12,-3 1 11,-2-1-5,-2 1 28,-3-1 50,-1 1 51,-3-1 515,1 2-655,-3 0-17,1 0 16,-1 2 18,0-2-1,-1 3 0,0 0-5,-2 1-28,0 0 33,0 0-10,0-1 10,0 0 12,0-1-6,-1 1 0,1-2 78,-9 3-72,5-2-6,-6 2 44,1-3-38,4-1 16,-3 0 62,3-1-44,4 0-1,-2-1 11,5 0-5,-1-1 5,1-2-10,0-1-18,-1 0-5,0-3 11,0 1 5,1-2 18,1 0-34,1-1 16,0-4-66,1 2 21,1-4-16,0 6 6,2 1-23,2 0 17,0 1-17,8-2 1,-2 3 4,7-1 7,-4 4 22,11 2-29,-5 1 1,9 3 6,-8 2 10,2 3-16,-1 1-11,0 1 5,-1 1-39,-3 1 5,3 7 29,-8-3 5,0 6 6,-10-3 0,-7 12 11,-5-6-1306,-7 11 1284,-5-8-1,-4 0-16,-19 16 22,8-10 14,11-12 1,1 0-76,-10 5 89,2-2 17,-8-1-28,12-10 28,-4-1-16,14-9 10,2-2 6,4-2 28,-1-1 6,2-3-34,2-1 5,2-2 6,4 0-11,0 1 1283,1-2-1300,1 0 90,1 0-96,1 0-5,2 0-11,4 0 0,3 1-6,5 0 17,4 0-11,4 2 5,4 3-5,4 1-17,2 1-22,3 4-974,1 2 794,2 4-134,-1 2-185,1 1-297,-2 1-447,-2 0-836,-4 2 2129,7 8 0,-20-13 0,3 4 0</inkml:trace>
  <inkml:trace contextRef="#ctx0" brushRef="#br1" timeOffset="428642">23646 15784 16348,'-7'0'3248,"1"0"-2755,6 0 414,0 0-879,-3-5-17,2 4-11,-4-4 12,5 6 72,-2 1-17,0 0 67,-3 1 12,-1 0 33,-1 1 56,-1-1 399,-3 1-248,2-3 17,0 1-44,4-2-46,1 0-44,0 0-39,1-1-29,-1-2-38,2-1-29,-1-2-33,0-1-23,1-2 46,-1-6-102,2 1 28,-1-7-4,2 4-24,2-2 40,1 0-51,2 1 11,3 0-5,2 3-11,0 0 5,6-1-17,-3 6-10,4-1-1,-6 9-6,6 2 7,-4 5 16,3 3-12,-5 4 12,1 4-11,-1 2 0,0 12-11,-5-5-6,-5 24-1,-7-18-5,-8 12-341,-4-11 325,-4 1-637,-3 0 642,-3 1 6,-1-1 11,-1-3 17,-9 5 27,13-13 40,-5 1 6,15-15 11,4-4 11,1-2-11,2-2 28,1-3 287,0-2-293,2-3 658,1-2-568,1-6-101,1 3-28,2-4-23,3 6-10,1 1-12,6-1 0,0 4-5,10 0-6,-6 5 11,8 1-6,-4 3 7,2 3-24,2 3-21,2 3-29,-1 1-39,2 2-50,-2 1-50,-1 1-91,0 0-145,-2 1-241,-1-1-2318,5 6-1239,-6-7-4682,4 3 8917,-11-11 0,-4-3 0,-3-2 0</inkml:trace>
  <inkml:trace contextRef="#ctx0" brushRef="#br1" timeOffset="428829">24026 15914 20123,'-5'-8'4424,"1"1"-3981,4 7 521,0 0-1076,-16-18-118,12 14-157,-12-14-123,16 18-1864,0 0-1340,1 4-5427,1-2 9141,0 4 0,0-4 0,-1-1 0</inkml:trace>
  <inkml:trace contextRef="#ctx0" brushRef="#br1" timeOffset="429460">24400 15550 20100,'0'-5'3535,"0"2"-2141,0 3-1344,-3-20-10,1 15-18,-3-15 0,0 20-10,-2 0-1,-4 0 6,-1 0-1,-2 0 52,-8 1-35,6-1 18,-4 1 0,8-1 33,3 0 11,1 0-17,3 0 1,2 1-12,1-1 202,1 1-264,0 0-5,0 0 6,0 3 5,-2 2-5,0 2-6,-1 2 0,0 1 22,0 1-16,0 0-1,0 1-5,0 0-11,1 0 17,1 0 16,-1 5-33,1-5 33,-3 11-5,2-13-17,-1 5 11,2-9-11,0-3 6,0-1 39,2-1 509,0-1-408,3-1-18,-2-1-27,4-1-11,1-3-45,2-3-23,2 1-11,0-2 6,-2 4-11,0 0 5,7-1-3409,-4 2 3393,6 2 21,-4 0-21,1 2-2269,3 0 2263,1 3-136,2 0 142,0 4-1,1 2 6,-2 2-28,1 1 17,-4 0 2204,-2 2-2216,-1 7-5,-6-4-16,-2 12 32,-8-12-21,-6 6-6,-4-9-17,-4 1-12,-1-1-27,-3 0-45,1-3-67,-1-1-135,2-2-100,1-3 3065,1-1-5540,-3-7-954,7-3 3095,-2-7 1,10 6-1,1 0 1</inkml:trace>
  <inkml:trace contextRef="#ctx0" brushRef="#br1" timeOffset="429694">24370 15444 16062,'6'-8'3971,"-1"2"-3176,-5 6 3731,0 0-3960,61-12-314,-39 6-76,17-2 1,-2-2-43,-21 4 57,11-6-135,-12 6-23,5-2-27,-6 3 16,-1 1-50,5 1-61,-5 1-85,2 1-184,-5 1-348,-2 3-695,-1 1-2654,-1 3-5776,-3 1 9046,-1-1 0,-1-3 1,-1-1-1</inkml:trace>
  <inkml:trace contextRef="#ctx0" brushRef="#br1" timeOffset="433084">25485 15533 19412,'-30'-3'2767,"5"-2"-2454,21-2-61,1 0-45,2 0-61,0 0-34,1-1-39,0 1-6,3-1-11,0-2-11,2 0-6,2 0 45,5-3-39,-3 3-6,3-1-11,-4 5-17,0 2-16,6 1-12,-4 2-34,11 4 23,-8 2 6,6 5-3409,-5 0 3386,0 1-61,3 7 55,-5-4 12,-1 5-6,-6-6 40,-3 1 5,-4 5 28,-2-4-6,-4 4 3460,-8-4-3432,3-4-5,-7 2 16,6-6 1,0-1 11,1-1 11,1-2 95,-1 0-67,4-2-6,1 0 62,5-1-319,2 0 129,2 2 44,9 3-16,3 1-1,18 6-10,-8-4-1,11 2 6,-9-2-5,-3-1 5,-1-1-45,-5 1 6,-3-2-6,-4 2-6,-5-2 29,-2 1 5,-2 0-5,-5 1 5,-3-1-50,-13 5 28,1-5-12,-8 3 6,5-5-27,1-1-136,-9-1 40,10-1-16,-6-1-63,12-1-111,0 0-242,3-2-425,0 0-5075,-1-3 6100,6 2 0,0 0 0,5 2 0</inkml:trace>
  <inkml:trace contextRef="#ctx0" brushRef="#br1" timeOffset="455997">27033 15576 10416,'-9'-2'5299,"2"0"-4297,7 2 2393,0 0-3272,-9-21 140,8 13-118,-7-15 12,10 20 6,-1 1 5,0 2 3635,0-2-3697,0 2-89,0-3 28,0-1-34,0-2 0,1 0-5,0-1-12,1 0 17,0 0-5,0-1-6,1-1-17,2 1 6,3-5 5,0 4 1,3-3-46,4 5 29,-4 2 0,5 1-51,-1 2-22,0 6 44,0 1 1,-4 5 16,-5 1-22,0 8 39,-3-3 1,0 7-29,-4-6 45,0 1 0,-3 0 50,-8 12-39,2-11 1,-7 9-7,7-15-5,-1-2 6,0-1 22,-2 1-17,2-3 11,-2 1 18,4-4-12,0-3 72,-2 1-32,2-2-18,-1 0 28,3-1-10,2 0-1,0-1-6,1 0 46,0-2-17,2-1-84,0 2-192,1 0 175,7 4 17,0 1 5,8 2-17,7 5 12,-3-3-12,5 4-39,-2 2 12,-6-3 22,1 2-29,-7 0 18,-5-3 11,0 3 11,-4-3 0,-4 0 33,-7 2 7,-2-1 4,-16 4-27,7-7-3426,-8 1 3376,8-4-1349,1 0 1282,0-2-376,-6 1 0,8 0-241,-5-1-2252,8-1-985,4-1 4637,1 0 0,7 0 0,0 0 1</inkml:trace>
  <inkml:trace contextRef="#ctx0" brushRef="#br1" timeOffset="480201">28602 15460 8074,'-4'-1'3423,"1"0"16,3 1-2727,-28-5 44,20 4 39,-22-3-50,26 3-73,2 0-61,-2 0 391,0-2-576,0 1-51,0 0-56,2-1-39,0 2-22,0-2 263,0 0-274,0 0-18,1-2-38,0 2 100,1-3-196,0 1-17,0-2-22,2 2-11,0 0-17,2 0 0,-1 0-17,2 0 12,-1 0-6,2 1-12,0 1 6,0 0-11,2 1-5,0-1-1,0 2-5,1 0-11,1 1-12,0 0 6,0 2 0,1 1-11,0 3-12,-1 1-72,5 7 45,-5-2-12,1 6 12,-5-6-6,-2 2 28,-3 0 22,0 1 12,-3-1 33,-1 0-17,-4 0 18,-2 0-12,-2-2 5,-3 0 6,0-1 6,-6 3 0,5-4 11,-4 0-6,7-4 12,1-1-23,1-1 17,2-1 6,0-1 5,3-1-5,2 0 50,0-1-17,2 0-67,4 2 17,0 0-1,5 3-16,1 1-5,1 0-1,3 2 1,0-1 5,2 2-23,0 0-16,-1 2-11,0 0 22,-3 1-34,-3 0 34,-2 0-6,-3-1 6,-2-1 28,-1-1 6,-2-1 5,-3-2-11,-2 0 11,-3-1 6,-1 0 0,-3-1-6,0 0 0,-2-2-11,1 1-5,-8-3-23,6 1-67,-4-1-101,7 0-202,1-1-370,1-1-755,2 0-2762,2-1-4419,3-1 8704,1 1 0,2 1 0,2 2 0</inkml:trace>
  <inkml:trace contextRef="#ctx0" brushRef="#br1" timeOffset="480426">28851 15623 19434,'3'-5'3428,"-2"2"-1950,-1 3-1651,-4-3-163,1 4-275,-4-2-694,3 6-1691,-1 0-6017,1-1 9013,0 0 0,2-3 0,1 0 0</inkml:trace>
  <inkml:trace contextRef="#ctx0" brushRef="#br1" timeOffset="481125">29166 15422 24357,'5'-19'185,"-2"4"-157,-5 15 0,-1 0-11,-2-1-1,-1 1-4,-1-1-1,-2 1-11,1-1 11,-1 1 0,-1 0 6,0 0-23,0 0 18,-1 1 4,0 1 29,-5 2-45,3-1 6,-2 1 5,5-1 0,2-1 0,1 0 1,1 0-1,0-1 34,2 1-1,0-1 1,2 1 347,2-2-386,-1 2 5,-1 1 0,-3 5 0,-2 4 12,0 2-17,1-1-6,2-1 6,0 1 10,3 0-16,-1 1 6,2-2 0,0-3-6,0 0 0,0 0-6,0-1 17,1 3 0,-1-4-11,1 2 6,0-3 11,0-2 0,0 0 5,-1-4 566,0 1-386,2 0-1,0-1-38,1-1 33,3-1-152,0 1-27,5-3 6,-2 2-1,2-1-11,-1 0 12,0 1-23,0 0 28,4 2-28,2-1-12,-1 2 12,3 4-16,-7 0 10,4 4-11,-6-1-5,0 2 22,-2 0-3403,0 2 3391,-2 0-493,-1-1 500,-3 1 5,0-1-17,-1-1 0,-2 1-17,-3-1-16,-2 0-23,-2 0-56,-3-2-78,-2 0-84,-4 0-135,-1-2-196,-2-1-257,-1-2 103,-10-1-4137,9-2 4913,-9-4 0,21 2 0,1-2 0</inkml:trace>
  <inkml:trace contextRef="#ctx0" brushRef="#br1" timeOffset="481391">29079 15438 13698,'3'-2'4559,"0"0"466,-3 2-4611,64-25-67,-44 18-196,16-7 1,-4 1 117,-23 12 156,0-2-89,-3 2-184,0 0-40,-3 1-17,-2 0-616,0 0-745,0 3-2699,0 0 3965,0 3 0,0-3 0,0-1 0</inkml:trace>
  <inkml:trace contextRef="#ctx0" brushRef="#br2" timeOffset="561542">19585 17491 19988,'-31'-6'-6,"0"-1"1,-16-3 16,61 7 867,5 2-878,4-1-3654,3 1 3670,4 0 913,17 1-946,9 2-11,-1 0 343,-3 2-310,-6 3 1,-14-2-6,4 3-6,-18-4 3376,-5 2-3370,-3-1 11,-5 0 6,-3-1 16,-2 0 30,-10 3-63,-12 0 11,-6 0-5,-24 2-268,15-6 262,-14 2 40,14-4 44,-16 1-845,13-2 806,-11 0 11,18 0-11,3 1 17,3-1-29,4 1-5,7-1-11,4 0-56,7 0 44,6 1 252,6 0-234,8 1 809,4-2-832,6 1-17,3-1 29,4-1-3388,2 0 3388,2 0-243,20-3 253,5 0-3,-23 2 1,0-1-3,18 0 0,-11-1-17,-20 2-11,-6 0 33,-1 1 28,-8 0 74,-3 1-130,-21 0 3253,0 0-3241,-17 0 27,-22 2-22,5-1 3,13 1 0,-1 0 63,-21 1-52,16 0 1,-3-1-353,1 0 0,1 0 341,0-1 0,1 0-9,1 0 1,4-1-6,4 0-5,0 0-1,23 0-11,9 0 17,7 0-22,18 0 11,0 0 5,12 0-11,19-3-1078,-8 0 1089,-15 0 1,2-1 27,19-3-11,2-2-2255,2 0 2255,0 2-17,-20 2 1,0 1-1930,15-2 1935,7 0-1283,-31 4 1300,-10 1 445,-8 0-446,-6 1 1513,-19 0-1518,-3 0-17,-19 1-5,-26 5 17,5-1 600,18-1 1,-3 1-604,-6 0 0,1-1 540,10 0 0,0 0-538,-10 1 1,0-1 5,-16 2-144,6-2 139,22-2 0,1 1 10,-23 1-480,5-1 453,21-1 1158,18-1-1136,8-1 1939,14-1-1950,4-1 6,14-2-2988,0-2 2960,6-2-12,28-5-861,-22 6 0,0 1 892,2-1 1,-1 0-111,2 1 1,-1 0 126,0 0 0,-1 1-3,19-3-14,-22 4 1,-1-1 2,5 1 5,-8 2 12,-7 0 0,-9 1 2151,-7 1-2157,-8 0-11,-30 5 0,2 0-5,-26 6 1163,20-4 1,-1 1-1165,-7 1 1,-1 1 24,-14 2 1,0 0-561,10-2 1,1-1 540,2 0 0,2-1 0,-13 1 11,5 1 6,5-4 16,7 0-5,1-3-16,14-1-1,4-1 22,16-1 759,17-3-776,2 0-10,14-3 5,0-2 1707,6 0-1713,-5 1 1,2-1 11,19-4-998,-16 3 1,0 0 986,16-4-6,-1 1-2741,-2 1 2752,-4 1 6,10 0-110,-18 3 98,2 1 1,-23 3 5,-8 3 17,-5-1 1304,-4 3-1260,-7 2 7,-4 3-1,-8 4 1,-5 2-7,-4 2 24,-6 1 16,-2 1-6,-2 0-787,-20 4 793,14-5 23,-12 2 33,21-8-766,3-3 771,7-1 2522,4-2-2521,6-2 1272,4-1-1317,5-1-39,2 0-23,3 0 1295,4-1-1373,12-4-3487,2-1 3190,13-3-589,1 1-1624,8 0 2521,10-2 0,-22 4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5:17:32.07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2470 1368 23088,'5'1'3898,"-1"-1"1808,-4 0-6166,-9-35-942,6 21 593,-8-27 248,9 29 286,0 0-1234,1 0 695,-1-6 339,0 5 142,-1-8 429,2 10-44,-1-4 19,2 5-71,-1 0-6,1 0 68,-1 1-47,1-1 72,0 1-42,0 0 17,0 1 2,1 0 92,0 1-97,1 2 59,-1-1 34,0 4-104,0 0-45,-1 1-27,0 9 5,0 2-39,2 12 29,-1 0-7,0 7-613,-1 4 610,0 2-335,-1 2 379,-1 0-745,0-1 752,-1-1-18,1-1-11,0-3-352,2-1 330,2-2-34,0-3-112,3-1 301,0-2-749,1-2 8,0-2-948,0-2-322,0-1-3180,-1-2 5026,2-1 1,-4-6 0,1-2-1</inkml:trace>
  <inkml:trace contextRef="#ctx0" brushRef="#br0" timeOffset="366">2346 1448 25470,'-4'-1'1468,"0"0"-200,4 1-1127,-29-64-3260,21 33 3017,-8-11 0,2 1-46,15 6 878,4 3-1500,4-1 203,6 1 466,7 2-2680,2-1 3180,19-6-397,-8 11-187,12-2 140,-11 15-107,1 6 43,18 8-55,-11 8-46,13 11-98,-17 7 330,1 6-33,-1 5 28,1 2-9,-11 0 1,-1 2-15,4 11 3,-10-11 1,-5 1-26,-15-10 0,-7 0-12,-7 1 1,-4 0 30,1 0 1,-4-2-14,-7-1 0,-2-5-57,-21 9-55,-6-3-113,-3-5 53,28-14 1,-1-2-563,-11 1 0,0-2-728,-17 1-65,23-5 0,0-2 1549,-7-8 0,21 2 0,2-2 0</inkml:trace>
  <inkml:trace contextRef="#ctx0" brushRef="#br0" timeOffset="964">3295 1385 30021,'-21'8'242,"4"4"-123,11 15-705,1-1-4097,3 2 4322,1-1 31,2 1 519,3-1-1140,2 0-490,3 0-775,1-2 2145,6 12 1,-9-21-1,2 6 1</inkml:trace>
  <inkml:trace contextRef="#ctx0" brushRef="#br0" timeOffset="1331">3400 1146 25543,'-39'-2'57,"15"8"239,33 9-1018,3 2 357,-4-6 113,0-3 90,-2 0 34,0-2-147,-3-2 42,-1-2-61,-1 0 1670,-1-2-1255,1-3-17,-1-2-18,-1-3-24,-1-2 11,0 1-12,-2-2 7,2 1-12,-2 0 11,1 1-16,0 1 27,-1-1-39,2 3-16,-1-1-12,2 5-45,1 1-78,-2 0 6,2 7-85,-2 0-162,2 7-263,2-2-2123,4 12-896,2-4-5361,3 5 8731,-3-8 1,-4-8-1,-1-4 1</inkml:trace>
  <inkml:trace contextRef="#ctx0" brushRef="#br0" timeOffset="2071">3679 1655 17723,'-4'-40'233,"1"0"0,-1 2 1,2 10 2476,2 21-2553,-1 1-11,0 1-29,0 1 1404,0 1-1420,0 1 1240,1 1-1302,0 0 3443,0-1-3443,-1-1 39,1-1-50,0 1 0,0-1 17,0-1-17,0 2 6,0-2-1,0 2-5,-1 0 12,0-1-29,0 1 0,-2 0 6,2 0-12,-1 2 7,0-1 4,1 1 24,0 0-57,-1 0 6,1 1-1,0 2 7,1 0 27,5 8-33,1-2 22,3 9-28,1 0 29,0 5 10,4 26-28,-9-17 1,-1 2-752,1 1 1,-1 1 750,-4 1 1,-3 2-32,-12 19 1,-3-1 11,5-19 0,-1-1-791,-10 22 1,-1-2 664,-4-1-90,1-5-765,4-7 535,5-8-206,4-6-1788,2-4-716,4-12 3465,1-2 0,5-10 0,1-1 0</inkml:trace>
  <inkml:trace contextRef="#ctx0" brushRef="#br0" timeOffset="2470">3798 1283 17792,'1'-4'3977,"0"1"-1355,-1 3-2583,0-1 0,-1 10-28,1-3 6,-1 9-17,1-6 11,0 0 23,0-1-17,0-2-6,1 0 73,1-5 22,0 0 23,2-1 0,0-1 5,1-1 1,1-3 11,1-2 11,-1 0 5,0-2-28,-2 1 6,-1 0 90,-2-4-62,0 0-118,-2 0-10,-1 2-7,-1 4-22,0 2 1,0 0-12,1 2-6,1 0-425,0 2-768,-1 3-2319,2 6-1517,1 2 5035,5 6 0,-2-11 0,0 1 0</inkml:trace>
  <inkml:trace contextRef="#ctx0" brushRef="#br0" timeOffset="2699">4156 1108 20963,'-3'-5'2823,"2"2"-364,1 3-2386,-57 36-733,42-9 676,-14 0 1,1 5 56,26 30-70,2-15 0,0 1-26,-1-9 1,1 2-1512,1 17 0,0-2 996,4-4 165,-1-20 1,1-2-72,7 6-1248,3-4-4805,2-6 6497,4-4 0,-10-10 0,1-4 0</inkml:trace>
  <inkml:trace contextRef="#ctx0" brushRef="#br0" timeOffset="3006">4458 1377 17818,'-42'-22'181,"-1"-1"0,5 2 0,5 8 2286,16 17-2372,1 3 1061,0 1-1083,2 2 608,-1 3-625,0 2 2077,1 1-2082,-3 3-198,1 3 208,-1 1-5,-1 2 11,1 0-16,-2 1 17,1-2-1,0 1 6,2-3 11,1-2-6,5-5 12,3-2 10,3-4 245,2-1-205,5-3 16,3 1-4,6-2-18,8 0-22,5-1-34,6 0 12,28 0-675,-10 0 588,-15-1 0,0-1-9,16 3-16,-1 0-93,-15 0 0,0 0-344,16 4-1095,-18-2 1,0 0-525,8 3-4240,-1 1 5698,2-1 1,-20-4 0,-1-1 0</inkml:trace>
  <inkml:trace contextRef="#ctx0" brushRef="#br0" timeOffset="3918">4784 1426 29061,'1'-4'2006,"-1"0"-4872,0 4 2548,4-60-1596,-4 42 1331,3-45 921,-6 59-931,1 1-1003,0 2 1018,1 0 2353,0 1-2322,-2 4 3574,0 6-3131,-1 10 624,1 10-596,1-1-33,5 0-254,1-5 39,10 10 1,-2-7-15,13 19-3272,-8-18 3570,6 7-1759,-5-10 1766,-2-1-1027,0-1 1018,-1-1-161,2 6 47,-6-7-58,1 4 1926,-7-10-2853,-6 11 702,-3-13 2000,-5 8-3282,-10-14 341,3-3-1522,-7-1-817,5-6 3746,-1-3 0,9 1 1,1 0-1</inkml:trace>
  <inkml:trace contextRef="#ctx0" brushRef="#br0" timeOffset="4094">4832 1469 25410,'-10'-56'96,"1"15"-85,-1 57 11,0 5-27,-1 3-1,-1 4-78,-7 19-1283,-4 11-1862,7-19 0,1 1-1687,3-9 1,0-2 4707,-8 24 1,14-36 0,2-7 0</inkml:trace>
  <inkml:trace contextRef="#ctx0" brushRef="#br0" timeOffset="5793">5375 1498 23320,'-1'-51'460,"0"0"1,0 4 0,0 5-384,-4 1 139,0 1-75,1 2 104,0 1-73,1 2-1530,1 4 999,0 2 687,2 5-228,0 3 535,0 6-581,0 4 240,0 3-282,0 4 1141,0 3-1266,0 0 645,0 10-657,3 3 116,2 13-3402,4 4 3397,2 6 6,1 7-287,-1 6 282,0 4-434,-3 4 422,-1 2-2,-2 2-34,-2 1-247,-1-15 0,0 0-3,0-12 0,1 1-877,1 24 1,1-2-76,-1-24 0,-1-2 1263,5 22 0,-1-5 0,-2-14 0,3 8 0</inkml:trace>
  <inkml:trace contextRef="#ctx0" brushRef="#br0" timeOffset="6627">5283 1619 21976,'-1'-40'-12,"-1"0"1,1 3 0,6 8-4826,15 19 4742,8 1-17,4 1-1000,4 0 894,3 3 524,1 0-670,-2 3-941,12 0 337,-15 2-332,4 3-330,-20 1-62,-4 3 2181,-5-1-1436,-5 2 3435,-2-3-2353,-3 0 1437,-3-3-748,-2 0 863,-3-2-398,0-2 4,0-1-89,-1-2-167,0-3 637,-1-3-1013,1 1-100,-1-1 368,1 2-553,5 3-57,-2-2-73,4 5-95,1 0-100,1 2-90,2 0 27,4 4 1,5 0 11,6 5-22,5 1 5,6 5-11,3 1-11,2 3-1771,1 2 1710,0 3-52,-1 2-72,-3 1-50,-2 3-224,-4 1 39,-4 2-84,-6 2-40,-5 0-240,-8 13 638,-6-13 140,-6 7 90,-2-20 280,-8-3-56,5-8 50,-3-3 1726,9-12-1423,1-10-181,4-2-138,0-8-35,5 6-49,0-1-62,2 0 16,5-7-156,2 6-17,7-4-17,1 8-22,4 1-892,5-1 836,3 3-28,3 0-56,2 1-40,1 2-89,2 0-695,15 0 135,-11 3-319,13 0-488,-18 3-699,1 1-4584,12-2 4483,-13 2 1220,9-2 1255,-20 1 0,-2 0-2911,-6 0 2911,-3 0-226,-4 0 1340,-4 0 1109,-3-1 2034,-1 0-2059,-5 2-764,-1-1-280,-4 3 3050,-2 1-3369,-2 1-101,-2 0-107,-1 2-106,-2 1-129,-1 4-101,1 0-95,-2 2-67,2 1-51,0 2-33,2 1-28,2 1-6,1 1-5,3 0 466,-2 9-483,5-6-23,0 5-27,5-9-12,1 0-17,3-2 12,4-2 16,4-2 23,3-4 17,2-1 22,2-2 112,10-10 22,-5 1 51,6-10 85,-9 1 105,-2-2 129,-1-2 683,2-9-627,-8 8-72,1-7-91,-8 13-44,-3 1-50,-1 2-46,0 2-44,-1 3-39,0 3-40,-2 2-72,0 1-18,1 2-32,-1 2-12,1 3 16,-4 5 1,0 5-17,-2 6-5,0 3-57,-3 17-72,4-8-208,1 12-436,6-13-4295,4 3-304,3-1-4402,3-3 9745,1-5 1,-6-13 0,-1-6-1</inkml:trace>
  <inkml:trace contextRef="#ctx0" brushRef="#br0" timeOffset="8259">7927 1623 32767,'-4'-58'-249,"1"-1"0,-1 6 0,1 8-905,-1 13 423,2 7 1215,-2 6-906,1 6 506,-1 4-678,2 5-1116,0 2 1329,1 9 704,1 11-381,2 6-42,-1 12 186,2-2-1112,-1 5 1334,-1 4 56,0 2-251,-1 3-192,-2 3 124,-2 0 65,-3 1 43,-4 0 72,0-3 6,-1-3 23,-1-6 1,2-6 25,1-10 36,2-6 37,2-8 46,2-4 115,0-4 159,2-6-1154,-1-4 1140,1-7-975,0-7-34,1-6 12,1-5-601,1-7 387,2-4-136,0-5 1100,2-3-218,-3 11 1,0-2-103,0 11 0,-1-1-30,1-12 0,-1 2-867,-1-20 734,0 3-172,2 1-21,2 5 140,2 21 1,3 1-98,5-13 43,10-6-2925,-1 25 2901,3 4 8,5 5-600,4 6 710,3 5 236,5 6-236,-12 8 0,0 3-126,18 10-254,-17-4 0,-1 3 426,10 18-20,-2 5-22,-2 5 19,-3 5-18,-4 2-5,-12-13 1,-1 1-18,-6-11 0,0 1-68,1 9 0,-2 0-369,-1 12-262,-4-4-803,-3-17 0,-1-1-3077,-1 12 4679,0 14 0,0-39 0,-2-1 0</inkml:trace>
  <inkml:trace contextRef="#ctx0" brushRef="#br0" timeOffset="8474">7995 1762 23962,'-40'-26'354,"0"-1"0,4 3 1,10 2-309,22 6 549,4-1-425,14-7 92,3 5-24,14-6-93,1 8-16,-2 5 1,2 1-350,4 0 0,2 0 39,11-1 1,1 1-222,0 2 0,-1 1-13,-12 4 1,0 0-968,2 2 1,-2 2-1195,1 3-2043,7 3 4505,-16 4 0,-14-4 0,-1 0 0</inkml:trace>
  <inkml:trace contextRef="#ctx0" brushRef="#br0" timeOffset="8818">8594 1707 23145,'45'-19'233,"1"0"0,-4 1 0,-5 1 1216,-5-5-1646,15-15 57,-12 5 57,9-13 46,-18 7-192,-4-3-17,-2-3-126,-4-4 206,-7 11 0,-2-1-18,3-20 104,-5 19 1,-1 0-34,-2-13 52,0 4 1031,-4 5-617,-5-4-196,0 18 444,-5-1-478,5 18-16,0 5 1071,1 4-1117,1 4 306,0 5-345,-2 7-5,-1 8 5,-5 26 9,4 0 0,0 3-876,1-8 0,1 1 853,-1 14 0,2-1-8,2-21 0,2-2 3,0 1 0,1 1 0,-1-1 0,2 1-20,3 11 0,2 1-476,3-2 0,2-1 375,0 0 1,2-3-82,3-5 1,1-5-508,11 7-588,2-6-1938,3-4 3232,6-2 0,-17-13 0,-1-2 0</inkml:trace>
  <inkml:trace contextRef="#ctx0" brushRef="#br0" timeOffset="9895">9618 1700 27895,'0'-53'-590,"-1"-1"1,-2 3 0,-2 6 1311,-1 11-1491,-6 5 122,5 20 427,-2 2 280,1 3-42,-3 2-1035,-1 3 2411,-2 3-839,-14 13 252,4 1-81,-10 11-316,-3 11-290,8-8 7,-6 15 1698,13-14-1789,1 25-293,11-22-76,4 14 34,13-29-164,14-1 323,11-9 482,29-18 285,-17-4-37,9-17 295,-27 6-126,-4-1 23,-1-2-782,-4 1 0,-3 0 0,-3-1 0,-3 2 0,-3-7 0,-1 10 0,-2-3 0,0 9 0,-2 8-27,0 0-332,0 8 26,1 4-70,1 6-3267,1 8 3401,2 7-181,3 31 280,-4-6 131,-1-14 1,-1 2-1113,-1-8 0,0 1 1158,-2 1 1,-1 2 50,-3 18 1,-2 3-768,2-13 0,-2 2 712,-2 13 0,-2 4 61,2-16 1,0 0 0,0-1-219,-2 9 1,-2 0 7,4-8 0,-2 3 0,-1-1-227,-1-3 0,-2-2 0,1-2-364,-3 5 0,0-1 604,-6 9 1,0-5 215,-6-2 1365,3-15-1387,6-17 47,5-10 1486,6-28-1951,4-4 1164,8-22-990,4 9 0,1-1 616,0 7 1,1-3-594,3-7 1,2-5-1,-1 4 20,0-1 0,2 0 20,2-5 1,2-5 0,1 2-241,-2 9 1,0 1 0,1 1 371,0-1 1,0 0-1,1 1-3,9-14 0,-1 3-3,-7 18 1,-1 2 3,-1 2 1,1 0 4,3-7 0,2-1-18,-3 3 1,0 1-16,0 1 0,-1 2-32,14-19 179,-12 23 18,0 2 296,-1 5 44,0 2 33,5-1 14,-2 6 102,-2 1 243,-7 8-445,-6 4 1720,-6 11-2625,1 0 1394,-13 24-1167,-1-7 8,-8 15-117,0-8 14,-7 20-30,7-12 86,-1 12 525,12-5-80,8-14-328,13 17-108,0-27 65,11 5-401,-6-15 512,2-2 45,1-3-65,10-3 257,-7-3 93,7-2 90,-10-5 73,-1-3 61,7-12-109,-8 2-51,3-8 6,-8-9 6,-6 4-128,-1-13 23,-9-8-273,-2 11 109,-4-12-162,-9 4-81,-5 2-88,-1 2 65,-3 9 52,-1 9 175,-2 6 122,1 2 54,4 8 124,10 8 230,0 0 97,2 4 145,0 3-227,0 14-1046,3 11-426,3 2-701,9 5-2010,5-7 3496,8 4 0,-8-15 0,0-2 0</inkml:trace>
  <inkml:trace contextRef="#ctx0" brushRef="#br0" timeOffset="10678">10567 1854 27022,'-4'-8'-24,"1"1"-271,3 7 2551,0 0-1614,-63-10-260,36 16-204,-10-9 1,3 5 152,14 31-453,14-14 555,-1 13-67,10-18-882,3 1-110,5-2 272,4-2-33,3 0 99,4-2 247,4-2 183,3-2 106,2-3 292,2 0-3232,11-5 3265,-11-2-59,5-4-840,-16-2 1010,-1-2-305,-3-1 370,-2-4-165,-2 0-118,3-17-295,-5-7-228,-2-2 1713,-5 1-1656,-4 13 0,-1-23-297,-1 26 534,-2-15-846,1 33 334,0 2-345,0 4 69,1 0 74,1 3 470,5 9-225,0-1 117,8 9 40,-2-2 257,4-1 224,1 1-59,1-1 34,2-1-237,0-1 343,8-1 56,-6-5-12,3 0-531,-8-5 0,-2 0 0,6-8 0,1-4 0,-1-4 0,-2-3 0,-8 4 0,-2 1 0,-1-1 0,-2 1 0,0 0 0,-2 1 0,0 0 0,-1 2 0,-1-2 0,0 5-267,-1 0-26,0 4-15,0 2 27,0 6 69,0 9 26,1 4 15,0 8 39,4 9-55,-1-7-7,3 9 54,-2-10-38,1 0 1,2 0-57,0 0 11,7 9 54,-2-10 101,5 4 88,-3-14 156,0-4 159,0-5 162,1-4 214,0-2 138,1-6-17,1-2-832,1-6 0,9-14 0,-8 4 0,5-10 0,-11 9 0,-1 0 0,-1 0 0,-3 2-297,6-9-159,-8 13 85,2-4 72,-7 16 13,-1 4 1615,0 0-1428,-1 7-274,0 0 42,-2 7 126,1 3 3,0 3-5,1 3 9,0 3 30,0 1-115,1 3 256,1-1-88,2 2-376,1-2-734,6 10 225,-1-11-440,4 5 117,-1-13-578,0-4-2764,2-4 4750,2-2 0,-8-6 0,0 0 0</inkml:trace>
  <inkml:trace contextRef="#ctx0" brushRef="#br0" timeOffset="10850">11747 1453 27349,'-3'-8'141,"0"1"-417,3 7 504,0 0-840,-20-47-276,16 41-735,-14-32-2398,24 55-5810,1 0 9695,-1-1 1,-2-8-1,-2-3 1</inkml:trace>
  <inkml:trace contextRef="#ctx0" brushRef="#br0" timeOffset="11320">12321 1182 28786,'-9'-54'-1481,"0"0"1,1 6-1,0 4 2551,-1-5-1935,2 17 413,-1-3 166,4 21 27,1 6 1505,0 4-2956,2 2 2676,0 3-308,0 4 2767,-1 21-3425,0 29-11,-1 7-1609,2-23 1,0 1 1603,0-8 0,1 1-33,-1 1 0,0 1-773,0 1 0,0 0 455,0 2 0,0-1-587,0 2 0,0 0 945,-1 0 1,0 1-57,1 0 1,0 0-231,-1-1 0,1 2-495,0 14 0,1 1 95,-1-15 1,2-1-290,0 11 1,1-3-2450,3 9-1771,4-10-958,-1-11 6162,0-11 0,-5-13 0,0-6 0</inkml:trace>
  <inkml:trace contextRef="#ctx0" brushRef="#br0" timeOffset="11826">12092 1699 22660,'-5'-48'383,"0"0"1,-1 4 0,4 8 335,4 13-725,3 2-23,6 2 247,13-7-256,1 8-3219,29-11 3066,-12 14 85,16-4 116,-13 7-105,0-1-399,0 0 426,-1-2 24,-3-1-24,10-11 57,-15 3 6,4-9-1,-18 6 23,-5-2-6,-2-2 3161,-3-3-3116,-2-2 39,-1-1 216,-2 0 383,1-14-374,-5 23 347,0-10-432,-3 31 545,0 1-690,0 5-84,0 13 27,-1 2-3408,0 15 3409,1 5-12,0 8-53,0 4 70,0 6-5,2 1-1188,-1 4 1176,2 0 12,-1 3-18,0 0 12,-2-18 0,0-1-512,-1 22 489,0-17 1,0-1 2548,-1 0-2503,-1 12-40,3-34 56,-1-2 151,1-15 157,0-4 1387,1-8-1689,1-3-29,2-8-4,2-2-1,4-4-17,0-4 40,11-18 596,-4 9-611,-1 6 1,1 0 14,4-4-17,7-7 11,-9 17-28,0 3-23,0 4 6,-1 3-11,6 4 6,-6 5-12,5 2 1,-8 7-1,2 4 229,8 17-593,1 12-89,-2 3-308,-3 4-2219,-10 8-6845,-3 0 8020,-1-5 0,-5-16 0,-2-24 0</inkml:trace>
  <inkml:trace contextRef="#ctx0" brushRef="#br0" timeOffset="12626">13523 1539 27263,'0'-5'274,"0"1"-3496,0 4 2471,2-58 184,-1 45 1603,2-42-1287,-1 69 905,-1 1-1784,3 7-1373,-3-2 2520,1 2 2163,-1 10-2169,0 1-2275,-1-1 2265,1-6 25,-1-8 0,-2-6 2297,2-1-2114,-2-7 67,0-5-90,-2-7 3284,0-7-3398,-1-11-38,3 1-4,1-2-6,2 5-13,1-3-3,5-15-11,3-5 8,0 0-571,3 4 570,-2 17-55,3 2 49,1 4-36,3 4 55,1 3 5,3 1-27,20 5 21,-16 5-27,24 12 6,-30 3-85,7 9 90,-11-1 0,-2 3 6,-2 2 31,-3 0-31,-2 0 11,-2-1-12,-3 0-10,0-2 10,-2-1-10,-1-3 16,-3 4-17,0-9 6,-1 0 17,1-11 28,2-2 61,1-2 631,0-10-675,1-7-34,1-6-6,1-4 0,2 3 29,5-12-40,1 6 23,3-8 16,-1 14-3392,0 1 3398,1 3-39,1 2-60,1 3 60,-1 2 11,2 3-17,-1 2-11,1 2-5,0 3 10,0 1 2526,1 4-2520,-1 2 6,0 5-40,0 4-2996,0 2 3014,-1 4-80,0 2 79,-3 1-151,3 14-83,-5-8-186,2 10-224,-6-13-285,0 0-1986,0-1 1112,0-2-1013,0-3 2822,0 0 0,-2-11 0,0 0 0</inkml:trace>
  <inkml:trace contextRef="#ctx0" brushRef="#br0" timeOffset="13035">14699 1186 19798,'0'-4'3226,"0"0"-576,0 4-2628,-22-15-5,14 17 16,-18-10-5,20 22-11,1 1 11,1 0-22,2 0 5,2 0-5,1-1 10,2-1 7,2 0-6,2-2 16,-1-2-5,1-1 23,0-3 16,0-1 22,1-2-10,0-1 16,1-2-17,0-1 1,1-3 22,0-2-1,-1-3 7,0 0-1,-2-2-11,0-2-16,-3 0 5,-1-3-6,0 2 12,-2 0-6,-1 1-17,0 2 6,0-1-23,-2 2 6,-1 1-22,-2 2 16,-3-1-27,0 3-1,-3 2-5,1 2-12,-6 4-5,3 1-44,-10 9 21,10 0-38,-4 8-63,6-2-189,3 5-264,0 1-358,4 4-539,1 1-1310,2 2 1936,4 5 0,-4-25 0,3-1 0</inkml:trace>
  <inkml:trace contextRef="#ctx0" brushRef="#br0" timeOffset="13333">14865 1533 25159,'-41'16'73,"1"0"0,3-1 0,9 0-45,21-2 262,3 3-279,3-1 28,10 17-16,-2-12-1,10 10 0,-3-15 95,2-2-94,2-1 5,2-3 0,0-1-12,0-4 57,-2 0 67,-2-3-17,-3-1 511,2-5-460,-6 0 27,1-7-55,-7 2-23,-2-2-28,-1 0-44,-4-1 5,-2 0-6,-5-1 23,-8-6-45,1 6-22,-6-3-1,5 7-38,-1 3-68,2 1-258,1 2-615,1 3-1636,2 0-7221,2 1 9009,3 0 1,4 0 0,3 0 0</inkml:trace>
  <inkml:trace contextRef="#ctx0" brushRef="#br0" timeOffset="14044">1526 2813 21707,'2'-5'-72,"-1"2"60,-1 3-38,86-42-1887,-31 24 1901,-15 2 1,7-2 0,-4 3-409,-1 6 1,-2 3 415,4-1 0,0 1-253,3 0 0,1 1 286,2 0 1,0 0-1169,3 1 0,1 0 1180,1 0 0,4 1 27,0 0 1,5 0 0,-1 1-417,-12 1 1,-2-1 0,3 1 408,-1-1 1,3 1 0,0 0 0,-3 0-86,5 0 1,-3 0 0,0 1 105,4-1 0,-1 0 0,2 0-128,2 0 0,1 1 0,0-1 121,-14 1 1,1-1 0,0 1 0,1-1-2,1 0 1,1 1-1,-1 0 1,2-1-5,0 1 0,1 0 0,1 0 0,0-1-13,1 1 1,0 0 0,1 0 0,0 0-2,1 0 0,2 0 0,-1 0 1,1 0-121,-1 0 0,1 0 1,0 0-1,5 0 118,-6 0 1,3 1 0,3-1 0,0 1 0,-1-1 0,-3 1-63,-1-1 0,-5 1 1,0-1-1,5 1 0,8 0 45,-17 0 0,5 0 1,4 0-1,3 0 1,4 1-1,1-1 0,1 1 1,-1-1-1,0 1 1,-2-1-1,-3 1 0,-4-1 1,-4 1-10,9-1 1,-5 0 0,-4 1 0,-2-1 0,2 0 0,3 1-1,5 0 1,-9-1 0,4 0 0,3 1 0,3 0 1,1-1-1,1 1 0,-1 0 0,-1 0 0,-1-1 1,-4 1-1,-3-1 0,-4 1 2,10 0 1,-4-1-1,-4 1 1,-2-1-1,0 1 1,2-1-2,1 1 1,0-1-1,0 1 1,0-1-1,2 1 1,3-1 2,-2 1 1,4-1 0,1 1 0,1-1 0,1 1 0,-2-1 0,0 1-1,-3-1 6,5 1 0,-2-1 0,-2 1 0,0-1 0,4 0 0,4 1 5,-15-1 0,3 0 1,2 0-1,2 0 1,2 0-1,0 0 0,0-1 1,0 1-1,-1 0 1,-1 0-1,-3-1 15,6 1 1,-1 0-1,-2-1 1,0 1-1,0-1 1,0 0-1,-1 1 1,1-1-1,0 1-13,1-1 0,-1 0 1,1 1-1,0-1 1,0 0-1,-1 1 1,0-1-1,0 0 1,0 0 2,5 0 1,0 0 0,0 0 0,0 0 0,-1 0 0,-1 0 0,-2-1 0,-3 1 10,4-1 0,-2 1 1,-3-1-1,0 1 1,-1-1-1,2 0-5,0 0 1,0 0 0,-1 0 0,1 0 0,0-1 0,0 1-2,0 0 1,-1-1 0,1 1 0,0-1 0,-1 0 0,1 1-2,-1-1 1,0 0 0,0 0 0,0 1 0,-1-1 0,1 0-5,0 0 0,-1 0 1,1-1-1,-1 1 0,0 0 1,0 0-6,0 0 1,-2-1-1,0 1 1,1 0-1,2-1 1,2 0 7,-5 1 1,3-1 0,1 0-1,1 0 1,1 0 0,0 0 0,-1 0-1,1 0-6,-1 0 1,0 0-1,0-1 1,0 1-1,1 0 1,0 0-1,2 0 1,0 0-13,-6 0 1,3-1-1,0 1 1,1 0 0,1 0-1,-1 0 1,-1-1 0,0 1-1,-2 0 1,-2 0-9,11 0 0,-3 0 1,-1-1-1,-1 1 1,-1 0-1,0 0 1,-2 0 5,6 0 0,-1 0 1,-1 0-1,-1 1 1,-3-1-1,-3 1-7,4 0 1,-4 0-1,-2 0 1,0 1 43,-2-1 0,-1 2 1,-1-1-1,-1 0-85,12 0 1,-1 1 0,-1-1-133,-7 2 1,-1 0-1,1 1-2063,4 1 0,0 1 1,-3 1 2234,4 2 0,-4 1 0,-4-1 0,-8 0 0,-8 2 0</inkml:trace>
  <inkml:trace contextRef="#ctx0" brushRef="#br0" timeOffset="15545">2819 4108 26583,'-12'-38'-435,"1"-1"1,0 2 0,3 11 1472,8 24-1435,-1 1 645,1 5-227,-1 3 367,2 6-344,3 16-479,-1-2 525,2 13 1022,-3-9-1138,-1 16 73,-3 0-3554,-1-1 3356,0-10 56,0-17 43,2-5-15,0-5 62,1-4 17,0-2 578,0-3-562,0-6 3302,0-1-3439,0-7-6,2-2 39,0-13-55,1 6 159,-1-9 6,0 9-12,-2 1 1,1 0-12,-1 0-11,-1 1 17,0 1 5,-1 0 1,-1 2-1,1 1-5,-1 2-12,1 3 23,1 2-16,-1 1 4,1 4 12,1 0-16,-1 4 16,0 0-40,-1 1-4,1 0 217,-1 0-178,2-2-12,0-1 17,0-5-6,0 3-16,0-1-1,0 4 29,0 1-28,0 8 10,0 1-10,0 9 11,0 1 0,0 6-1,-1 3 6,-3 6 1,-2 1-23,-1 10-577,-1-7 1,0-1 553,-2 3 29,0 0-6,0-3 5,2-3-10,2-5 5,2-5 11,2-5-22,1-6 39,1-4 0,0-4 179,0-2-134,1-7-23,0-2 1137,1-6-1159,1-1-5,-2-2-6,1-2-6,-2-12 11,-2 5 1,0-10-7,-3 7 7,-1-2-691,1 1 679,-1 0-5,0 2 16,2 3-180,0 3 158,2 4 17,0 4-6,0 4 0,1 3 6,0 3 651,1 2-702,0 0 198,-1 8-186,2 1 33,1 9-6,2 2-16,0 5 11,0 3-11,2 3-11,-2 2-46,1-1-21,0 0-158,2-1-173,2 0-252,2-2-408,3-1-668,3-2-3142,4-3-4941,0-4 9129,-2-4 0,-8-7 0,-5-4 0</inkml:trace>
  <inkml:trace contextRef="#ctx0" brushRef="#br0" timeOffset="15836">3224 4219 25702,'-58'14'470,"21"-3"-380,52-11-23,8-1-11,-4-1-28,-1 0 11,-2-1 11,0 0-22,-4 1 0,0-1 0,-3 1-5,0-1 16,3 1-33,-3 0-6,1 0-17,-2 0-39,0 0-191,2 1-425,2 0-1075,3 0-3821,2 0 5568,6 1 0,-11 0 0,0-1 0</inkml:trace>
  <inkml:trace contextRef="#ctx0" brushRef="#br0" timeOffset="16321">4678 4177 23957,'-29'-39'412,"0"0"1,2 2 0,9 10 337,16 23-566,1 0 20,0 2-2,1 2-128,9 0-62,1 2-3293,12-1 3281,1 3-1478,7-1 1484,6 0-1783,6 0 1766,7-2-29,6 0-256,7-1-143,-21-1 0,6 0 0,-3-1-26,-2 1 1,1-1-651,10 1 1,4-1-1,-6 0-1145,-17 1 0,-2 0 2260,11 1 0,-5 0 0,-12 0 0,-5 0 0</inkml:trace>
  <inkml:trace contextRef="#ctx0" brushRef="#br0" timeOffset="16704">4809 4091 15931,'-3'-3'3159,"1"1"1724,2 2-4855,0-23 604,4 24-604,0-13 0,2 32 6,0 4-29,0 20-21,-1-7-40,0 15-191,-4 9-123,0-11 81,0-17 0,-2 2-516,0 2 1,-1-1-826,-4 23 439,2-22 1,-2 2-2812,-5-1 1,-3-1 1466,-2 1 1,-1-1 2534,-1-1 0,-1-1 398,1-6 1,-1-5 2458,-7 0 369,1-8 1944,-9-7-2023,0-11-2032,2-3-247,6-7-179,13 0-146,2-1 208,2-6-521,5 4 253,1-5-337,13 1-107,3 3-11,13-4-2466,2 5 2444,7 0-18,-4 4 1,3 1-1472,20-7 1455,-17 7 0,2 0-278,1 1 1,2 1-233,1-1 1,2 1-2548,-1 0 1,2 0 0,-2 1 3084,5-1 0,-4 1 0,-4 1 0,-7 0 0,-7 2 0</inkml:trace>
  <inkml:trace contextRef="#ctx0" brushRef="#br0" timeOffset="17028">5794 4136 16216,'-15'-46'494,"0"0"1,1 4 0,2 7 2389,3 17-2077,-3-3 809,6 10-1420,-2-1 859,8 10-724,-1 0 3206,1 0-3408,0-1-34,0 0 68,0-1-51,0-2-66,0 1-46,-1 0 0,1 3 0,-1 0 0,1 1 0,-1 6 0,1 3 0,0 10 0,0 9 0,-1 8 0,-2 9-580,-2 7 580,-1-10 0,-1 2-861,1-9 1,-1 1 860,-5 26 0,-1 1-1098,5-25 0,0-1 1055,-2 12 1,1-1-73,4-15 1,1-1-585,0 12 0,2 0-337,4 19 369,0-24 1,2-2-1278,8 7-2772,4-7-4374,-1-8 9090,-1-8 0,-6-10 0,-4-6 0</inkml:trace>
  <inkml:trace contextRef="#ctx0" brushRef="#br0" timeOffset="17218">5694 4539 22476,'-39'-19'630,"0"1"0,0-1 0,-19-8 0,11 6-70,23 10-403,5 1-62,13 2 246,23-4-318,1 1 5,16-5-101,17-1-95,-8 4-3706,16-1 3196,-13 6-515,0 1-3094,0 1 4287,4 1 0,-25 2 0,0 1 0</inkml:trace>
  <inkml:trace contextRef="#ctx0" brushRef="#br0" timeOffset="18238">7347 4428 21646,'0'-40'913,"0"-1"0,0 3 0,0 8-487,0 16-46,0 1-49,0 3-67,0 2-52,0 2-55,1 2-50,0 1 10,-1 3-111,2 7 22,-1 2 5,2 11-5,-1 2 51,0 7-3438,-1 5 3387,-2 5 0,-2 3-11,1 11-282,-1-10 0,1-1 277,0-1-1,0-3-11,2-5 0,4-4 17,2-4-1,5-6 1,5-4 45,13-6-34,-4-6-2073,12-8 2090,-8-7 11,3-7 1858,-1-3-1852,2-3-1,-1-2 23,-1-2 0,-2 1 51,-5-1 541,-2 2-514,-6-1-33,-3 1-2183,-3 1 2160,-4 1 2128,-2 2-2145,-3 2-44,-1 2-6,-1 1 269,-1 2-274,-3 2-6,-1 3-6,0 1-11,1 3 3384,-1 2-3401,3 1 38,-2 3-65,2 0-34,-2 2 27,-1 3-38,-1 2-68,-2 5-156,-1 3-230,2 3-319,0 2-399,4 1-726,2 2-6480,6 0-859,0-2 9256,4-3 1,-4-8 0,-1-5-1</inkml:trace>
  <inkml:trace contextRef="#ctx0" brushRef="#br0" timeOffset="19833">6446 4673 14260,'15'-43'676,"-1"0"0,-1 3 0,-2 7 1676,-4 12-1887,-3 3-67,0 4-57,-3 4 1300,0 4-1473,-1 2-101,0 3-50,0 0 806,-1 9-795,-6 11-22,0 6 2547,-4 8-2542,1-5-33,0 1-51,2-2 577,0 1-1428,2 8 84,3-9-392,1 7-533,5-14-1221,1-4-1281,4-3 4267,4-3 0,-9-7 0,1 0 0</inkml:trace>
  <inkml:trace contextRef="#ctx0" brushRef="#br0" timeOffset="20014">6604 4318 20845,'-24'-54'-901,"6"13"145,24 54-2056,4 8-420,-3-3 2169,3 10 0,-6-18 0,0 1 0</inkml:trace>
  <inkml:trace contextRef="#ctx0" brushRef="#br0" timeOffset="20440">6774 4365 13989,'0'-4'5406,"0"1"-1077,0 3-4295,-15-25 22,11 27-28,-10-14-28,19 37 11,1-2 0,6 1 6,-1-6 22,12 18-33,-3-4-6,3 6-6,-10-12 6,-8-8-17,-1-3-16,-3 1-34,-1-1-29,-1-1-72,-2 0-72,-2-1-108,-3-2-128,-1-1-101,0-3-969,-5-1 690,4-4 48,-2-3 204,4-4 206,0-3 191,-2-10 285,2 4 107,-3-8 129,4 4 83,-1-1 114,0-1 93,-1-4 785,-2-13 34,2 0-297,0-6-667,5 14-73,3 11 219,-1 10-431,2 4-79,0 1-73,0 3-16,0 9 39,0 13-12,0 19-27,0 1-1141,0 3 1096,-1-10-146,-1 1-386,-2 0-812,-1 0-3334,-1 1 4717,1 5 0,2-21 0,1 1 0</inkml:trace>
  <inkml:trace contextRef="#ctx0" brushRef="#br0" timeOffset="21874">8173 4451 21668,'-21'-55'1205,"3"10"-897,11 40-50,0 0-62,-1 0-40,0 1-38,-1 1 22,-3 2-34,-4 1-27,-2 4-62,3 2 11,2 3 0,5-1-12,2-2-10,2 2 22,2-2 45,4 4-17,2-3 17,4 3 11,1-3 11,3 0 0,3 0-17,3 1-22,3 0-16,1 2 4,2 1-21,0 1-6,2 3 5,-2 0-33,0 1 11,0 1-3387,-1-1 3393,-1 0-17,-4 0-23,1 7-11,-8-5-16,-2 5-29,-7-8-229,-11 7 67,0-5-84,-8 3-2352,1-7 2111,-1-2 1008,-9 0-1898,6-5-780,-5-1-3645,9-4 2386,2-4 3126,0-4 1,7 3 0,1-2 0</inkml:trace>
  <inkml:trace contextRef="#ctx0" brushRef="#br0" timeOffset="22062">8144 4563 8674,'0'-8'6946,"0"2"-5087,0 6 958,8-62-1758,-6 40-619,3-13 0,-2 1 904,-4 22-885,-1 5-123,-1 1-129,0 4-95,1 2-45,-1 1-5,0 3-12,-4 3 12,0 5 44,-9 13-67,5-2 23,-9 23-56,11-15 5,-3 9-17,7-12-27,0 0-107,4-2-280,0 1-2370,7 11-1892,2-8 4682,8 9 0,-8-24 0,0-1 0</inkml:trace>
  <inkml:trace contextRef="#ctx0" brushRef="#br0" timeOffset="22472">8706 4517 18840,'2'-6'4761,"0"0"-4128,-2 6 347,0 0-958,31-20-16,-15 18-4247,26-16 4247,-23 22 310,2-2-316,1-1 0,1-1 11,-1-3 6,-1-2-12,-2-1 12,-2-3 6,-4 0 5,-1-1 12,-4-1 10,-3 0-5,-2 0 3128,-2-1-3106,0 0 869,-4-6-857,-1 4-7,-3-5 7,0 6-1,-2 0 96,-4-4-85,4 4-5,-5 1-16,6 5-18,-2 3 28,-7 1 12,-15 13-73,5 0-17,-9 10 22,16-1-11,2 3 6,1 2-3409,3 4 3392,3 0-5,2 16-1,5-10 0,1 10-22,12-4 0,0-12-72,10 7-130,-2-13-162,5-1-286,3-2 3011,3-1-9020,19 3 5839,-4-5 0,-7-4 0,-15-7 0</inkml:trace>
  <inkml:trace contextRef="#ctx0" brushRef="#br0" timeOffset="23088">9547 4486 22823,'2'-42'528,"0"-1"0,0 5 0,-2 8-169,-3 19-74,-2 3-66,-2 1-45,0 3-28,0 1-40,0 1 17,0 0-5,2 1-6,0 0 185,0 1-202,2-1 0,-1 0 168,-1-2-184,1 2-7,-1-3 1,1 2-6,0 0 68,-2-2-96,3 1-5,-2-1 16,2 1-28,0 1 18,-1 0-52,2 1 29,0 0 22,0 1-27,1 0 10,-3 0-28,1 0 1,-3 0 16,-6 5 11,-9 4-16,-12 10-6,2 0-674,-1 4 646,10-3 34,1 2-1,1 3 1,3 1 39,1 2-45,2 1 5,0 13 1,6-10-6,0 8-3167,6-15 3156,5-1-146,2-2 151,6-2 6,4-3 0,5-3-5,17-2-6,11-8-17,2-6-260,-16-6 0,0-3 299,6-7 39,11-12 1770,-20 6-1815,-3-2 12,-3-3-2034,-4-3 2045,-2-5 6,-9 7 0,0-3-237,-1-4 1,-2-4 264,1-13 0,-2-1-29,-1 9 1,-2 1-221,-1 0 1,-1 3 298,-3-16 23,-2 3 340,-2 6-351,-1 6-6,-1 7-118,1 6-1287,-1 5 1287,3 7 773,0 4-773,3 6 239,0 2-239,1 4 2269,0 0-2269,1 10 3392,3 3-3392,0 10 0,4 5 0,5 27 0,-2-5-919,-4-15 1,1 2 918,1 20 0,-2 3 0,-1 4 0,-3-30 0,-1 1 0,-1 0 0,1 0-1392,-1 0 0,0 0 1285,0-1 1,0 1-667,0 9 0,0 1-1870,4-4 0,1 0-130,-1-1 1,2-2 2732,15 22 0,-11-38 1,0-5-1</inkml:trace>
  <inkml:trace contextRef="#ctx0" brushRef="#br0" timeOffset="26483">11617 4468 11567,'-6'-57'737,"1"0"0,0 4 1,-1 6-93,-5-1-85,-1 8 107,-2 7-297,-1 7 551,-1 6-691,1 7 1382,1 6-1310,-10 20-218,10 6-11,-8 24 6,11 5-12,1 13-53,5-25 0,0 1 355,1 3 1,1 2-359,0 2 0,0 1-11,1 0 0,1 1 20,-1 2 0,2-1-32,-1 1 1,2 0-15,0 1 1,1 0-564,1 2 0,0 0 457,1 0 1,0 1-99,1 1 1,-1 1-748,0-2 0,0 1 546,0-2 0,-1-1-141,-1 0 1,0-1 343,0-3 1,-1-1-650,-2-1 1,-2-1-247,-1-4 0,-2 0-76,-2-3 1,-2-2 119,-1-3 1,-4-2 17,-8 3 0,-2-4 1201,-14 4 484,6-18 1,0-7 181,-5-17 57,-8-18 595,18-11-428,2-9 1625,3-10-1572,10 11 1,3-3-494,2 11 1,2-1-266,-1-15 0,3 1-65,3 15 0,3 2-53,1-1 1,2-1-359,7-12 0,4 0 260,-2 13 0,1 1-500,6-11 0,2 3 452,-6 17 1,4 1-15,18-16 0,2 1-39,-14 16 0,1 2 0,15-14 1,0 3-9,6 2-33,2 2-29,0 2 420,2 2-498,1 3-11,-1 0-6,1 2-6,-2 1-530,-2 3 586,-2-1 29,-5 3 466,-4 1-405,-6 2 17,-6 3 17,-6-1 384,-5 3-300,-6 1 1439,-4 2-1445,-3 2 2923,-3 2-2995,-4 2 16,-3 4 11,-3 1 1320,-4 5-1303,0 2-11,-2 3-16,2 2-1,1 1-22,3 2-6,4-1-11,3-1 0,4-1-6,5-1 1,4-2-1,6-1 12,14 1-6,-4-7 0,11 0-12,-8-6 24,0-3-583,14-7 655,-12 0 56,7-9 381,-12-5-129,-10 3 28,1-6 0,-11 5-62,-4 0-3217,-2 1 3133,-3 0 548,-10-6-670,1 6-40,-7-4-28,2 10-11,-1 2 11,-9 3-56,5 4-6,-5 1-5,9 5-11,1 2-12,3 3 3365,3 1-3393,2 2 7,4 0-141,1 2-191,3 1-2935,11 15 472,-1-9-1570,11 10 4392,-1-13 0,-9-7 0,1-2 0</inkml:trace>
  <inkml:trace contextRef="#ctx0" brushRef="#br0" timeOffset="26797">12499 4499 16286,'2'-8'3882,"0"1"-2819,-2 7-104,0 0 301,19-62-2157,-14 44 989,6-17 1,-2 7 293,-8 26-364,1 1-5,2 5 16,4 3-5,4 6 40,15 21-40,-3-4-1662,9 15 1656,-9-11-5,0 2 380,-2-2-392,-1-1-5,-2-1-11,-3 0-2659,-1-2 2653,-4 0-5,-2-3-292,-4-3 325,-3-5 1124,-1-5-933,-2-4 252,-1-6-308,-1-5 3196,0-7-3202,2-7-2785,0-6 2802,2-3 211,6-22-32,7-5-190,3-3-967,3 4 905,-4 16-28,1 3-323,7-10 295,-5 14 2740,6-5-2897,1 13-218,-5 8-410,8 0-822,-8 8-3012,0 2 4591,2 5 0,-12-3 0,0 2 0</inkml:trace>
  <inkml:trace contextRef="#ctx0" brushRef="#br0" timeOffset="27513">15217 4135 22122,'-1'-52'830,"0"0"1,1 5 0,-4 11-612,-6 25 298,-1 5-405,-3 3 106,-3 7-139,-1 5 5,-4 9-17,-2 9-1525,-1 7 1502,-1 9-4,0 7-12,0 7-878,14-25 1,0 0 860,0 3 0,0 0-11,1 3 0,1 0 0,-1 3 0,1 0 0,0 0 0,1 2-756,2-2 1,0 4-1,0-3 731,0 8 0,1-1-22,1-5 0,0 1 1,1-2-388,1 5 0,1-2 252,0 1 0,0 0-83,1 0 1,0-1 56,-1-1 1,1-2 42,0-3 0,-1-1 69,1-5 1,0-1 686,-4 28-523,1-28 2050,-3-6-2017,1-23 1005,-2-10-1033,-2-7 45,-7-26-51,2 1 1461,-3-18-1421,7 7-646,2-3 600,4-2-25,5 15 1,2 0-9,5-20-23,-1 20 1,2 2 5,12-12-22,5 2-17,7 3-28,6 3-39,4 3-39,6 3-37,-10 13 0,2 1 81,-10 5 1,2 1-12,9-5 0,1 2 11,-12 5 1,-1 1-45,29-12-1256,-19 8 0,0-1 1373,18-9 20,-22 10 0,-1-1-18,6-5 149,5-9-11,-16 9 165,2-5-92,-19 11 50,-3 1 6,-4 1 17,-2 1-17,-3 0 6,0 1 945,0 2-951,-2 0 3583,0 0-3656,-1 4 11,0 1-106,1 5-62,2 0-5,-2 3-6,2 3 17,0 5-11,0 5-12,0 4 1,0 3-17,3 15-73,-1-8-213,3 10-431,-3-12-751,0 0-2587,-2-2 4066,-1 4 0,0-15 0,-1 0 0</inkml:trace>
  <inkml:trace contextRef="#ctx0" brushRef="#br0" timeOffset="28505">12786 4419 11609,'-3'-2'5243,"2"0"1288,1 2-6145,-51-28-33,36 19-40,-37-21-33,49 26-28,1 1-44,1 1-29,0-1-27,1 2 156,0-1-292,5 7-16,1 1 23,5 7 5,7 10-17,-2-3-11,5 12 11,-5-8 0,0 5 6,1-1-17,-1 2 6,0-1-1,-1 1-5,0 0-16,1 1 16,-2-2 0,2 0 28,5 9-34,-6-10 0,4 4-193,-9-13 199,-3-3 6,-2-1-6,-3-3 0,-3 0-22,-4-3 27,-3 0-5,-5-2-5,-2-2 10,-2-1-5,-3-2-3318,2-1 3329,0-1-495,4-3 507,0-2-1,3-13 29,5-1-29,1-10-5,5 2 11,4-4 0,3-3-11,6-2 11,3-1 2842,3-1-2859,2 2 14,-1 5 1,2 0-26,4-6 457,-5 9 1,0 1-447,7-1-5,-5 9-29,5-2-44,-8 10-123,-1 3-236,1 2-392,-1 1-660,-1 2-1430,1 1-4177,-4 1 7085,-1 1 0,-8 0 0,-2 0 0</inkml:trace>
  <inkml:trace contextRef="#ctx0" brushRef="#br0" timeOffset="29139">15813 4081 14891,'-2'-3'4739,"0"0"-1048,2 3-3775,-21-32 11,16 24-16,-16-24-1435,23 35-431,11 15-2184,-2-3-4419,8 11 8558,-10-13 0,-4-5 0,-2-4 0</inkml:trace>
  <inkml:trace contextRef="#ctx0" brushRef="#br0" timeOffset="30172">15997 4358 18952,'-2'-4'3439,"1"0"-941,1 4-2420,-2 4-44,5 8 0,-1 6-18,5 7 12,2 13-11,-2-9-3392,0 8 3397,-4-14-327,-2-2 344,-1-3 6,-2-2-1,0-2 24,-4-3 28,1-2 3287,0-3-3142,2-2 515,0-3-498,1 0-40,0-2 90,0-8-179,2 0-17,-1-8-22,1 0-17,2-3-6,3-3-11,2-2 33,9-12-55,-2 9-6,4-6 17,2 9-34,-5 9-11,5-2-6,3 9 1,-5 4 5,6 2-6,-6 5-11,0 2-22,0 4-22,1 2-51,0 3-51,1 1-89,1 1-106,0 2-107,1 1-112,1 0-112,2 0-118,3 1-133,3-3-159,1-1-77,2-3-1154,16 0 1406,-12-5-244,10-1 776,-17-6 235,-2-1 174,-3-2 157,-2-3 173,-2-3 213,-4-2 190,-2-2 136,-2-1 49,-3-2-50,-1-1 633,-1-7-896,-4 5-79,-1-4-62,-3 7-83,-1 0-62,0 2-50,-1 0 439,-1 1-523,-2 1-22,-2 2-29,1 1-28,-2 2-17,-2 3-38,-1 2 55,-10 5-67,2 2-11,-8 5-1,4 3-4,-1 4-12,-1 2-12,0 3 7,2 2-1060,0 1 1048,3 1-6,2 0 1,3-1-6,5-3-6,2-2 12,5 2-12,4-8 18,3 2-24,4-10 35,12-4-12,-3-5 11,9-5-10,-5-6 4,1-4-4,3-3-7,-2-4 12,2-3 5,-2-4 779,0-1-762,-3-5-3319,-1-1 3314,-2-3-6,-7 8 0,-1-2-608,5-19 597,-6 16 0,-1 0 16,2-17-10,-2-3 5,0 1 0,-2 3 28,-2 5 28,-2 5-1989,-1 7 2034,-1 7 33,-4 2-78,2 12 1959,-5 2-2004,4 11 596,0 2-618,-1 3 3237,0 5-3231,-2 6-6,-2 6-1,-1 6-4,-3 7-12,1 6-1257,-1 7 1257,1 4 6,2 7-12,1 3 12,2 5-9,4-31 0,1 1 0,0 0 0,1 0-3,1 1 1,1-1 5,2-1 0,0-1-11,11 29 5,6-5-5,5-5-22,6-7-573,4-7 589,2-8-5,2-7 5,1-7-11,-2-4 17,-2-6 5,-2-5-22,-3-5 34,-2-4-6,-1-5 11,-3-3-311,-1-4 305,-4-3 6,-2-2 1,-4-3 10,-3-1-5,-2-2 0,-3 1 5,-3 1 23,-2 2 28,-1-6-29,-4 11-10,-1-3 5,-2 14 0,-1 4-5,0 3 1484,0 2-1490,1 2 661,-1 2-683,2 4 16,-2 3-22,1 4 6,0 4-12,0 3 6,2 15-5,2-6-1,1 10-5,4-9 410,3 2-427,4 0-28,2-1-89,3 0-91,2-2-3548,2-2 3202,-1-4-247,3-2-2061,12 1-499,-6-9-4094,8-1 7483,-7-9 0,-13-1 0,-1-1 0</inkml:trace>
  <inkml:trace contextRef="#ctx0" brushRef="#br0" timeOffset="30355">17681 3913 15555,'-39'-17'-49,"0"0"1,2 0-1,11 10 2435,24 24-2593,2 3-135,2 2-139,2 4-237,4 1 1069,3 2-1835,2-2-2373,1 1 205,1-1-3674,-1-4 7326,-2-4 0,-5-9 0,-4-5 0</inkml:trace>
  <inkml:trace contextRef="#ctx0" brushRef="#br0" timeOffset="31122">17854 4151 25794,'11'-31'33,"0"0"1,8-15 825,-14 59-814,1 16-23,-1-2 6,1 26-11,-4-6 5,-1 14-10,-1-4-466,-2-14 460,0-8 0,0-15-1,-1-5 299,1-4-242,0-5 462,1-3-417,1-2-12,0-5-33,1-3-23,2-6-17,1-5-5,4-3 0,1-3 11,3-2-6,2-1 613,3-1-579,11-9 27,-6 10-55,7-5-6,-9 14-5,-1 3 0,1 3-17,5 4-12,2 6 12,-1 6-5,-3 5-6,-8 6-6,0 1-11,-2 4-6,-1 1-11,0 1-33,0 0-326,-2 0 236,2 0-79,0-1-78,1-2-95,1-1-72,3-2-668,11 2 527,-4-8 6,10 0 44,-6-8 119,1-3 139,2-3 134,0-4 119,13-9 262,-16 0 0,-1-1 79,18-13 95,2-11 349,-27 17-271,-3 0 23,-4 2-23,-4-1-44,-5 4-45,-3 0-62,-5 3-72,-3 3-34,-7 3 83,-15 4-144,4 3-29,-10 7-11,9 2-23,1 7-38,2 1-6,2 3-3404,4 2 3393,3 2-1330,5 0 1324,2 0 0,4 0 0,2-3-11,5 7 6,7-3 5,2-1-12,6-7 1,-1-7 0,3-4-917,25-6 956,-17-4 56,23-15 78,-28-7 101,-1-10-89,-11 5 28,-8 3-12,-4 11-38,-2 2 2117,-4-3-2269,-4 4 0,-1 2 3392,3 8-3392,3 7 0,0 3 0,1 4 0,-2 7-3392,-2 38 3392,4-10 0,2-5 0,1 2-2057,3 17 2057,1 6-661,-1-29 1,0 1 660,1 1 0,-1 0-241,-1 0 1,1 0 240,-1 1 0,0 0 0,0 1 0,-1 1 0,0 1 0,1 0 0,-3 1 0,1 1 0,-1 0 0,-2 2 0,-4 16 0,-3 0 34,2-15 0,-3 0-178,-3 12 1,-5-3-50,2-18 0,-3-3 197,-3 0 1,-2-2-313,-3-2 0,-3-1-297,-20 8 0,-2-3 322,13-8 0,-2-2-334,-3-2 0,-4 0 0,4-4-263,7-4 1,1-4-4037,-19-1 1,4-3 3819,6-7 0,5-1 0,32 2 0</inkml:trace>
  <inkml:trace contextRef="#ctx0" brushRef="#br0" timeOffset="31774">20740 4115 15194,'16'-46'578,"0"1"1,-1 3 0,-4 8-673,-10 12 481,-1 4 1437,-3 2-1561,-4 2 982,-4 3-1093,-5 1 206,-27 1-274,12 4 822,-20 1-839,21 7 2507,-17 12-2563,20-1-11,-10 11 6,27-5 11,4 17-17,2-8 0,7 14 5,3-10 1,7 1-1871,4 1 1859,3 1-10,3-1 176,2 0-160,1-3 5,0-1-33,-1-3 28,-3-1 6,-3-1-1,-5-2 23,-4-2-28,-5-4 6,-3-1 0,-7-4 38,-11 0-27,-1-6 11,-9 0 0,5-6 11,-2-5-5,0-2-6,1-5-6,1-4 1,0-3-18,2-4-10,3-2-68,2-2-101,4-3-1159,3-16-229,3 11-1961,7-12 3523,5 13 0,-2 15 0,1 2 0</inkml:trace>
  <inkml:trace contextRef="#ctx0" brushRef="#br0" timeOffset="32540">21133 3757 21293,'-2'-6'3966,"0"2"-8338,2 4 4456,-37 9-469,25 11 469,-28 14-688,37 12 643,0 6-16,3 4-106,-1 2 94,1-1 1171,0 0-1159,0-2-23,0-3 5,0-2 1,0-5 5,-3 11-529,1-18 518,-3 4 1992,2-21-1992,0-6 0,2-3 28,0-6 222,1-3 74,0-1-284,0-11-7,0-1-10,1-11 5,2 0 5,0-5-16,2-3 5,0-3 12,3 0-158,2-1 152,2-1 0,3 2-11,1 1 5,4 3-11,0 3 2149,14-3-2171,-7 10 11,10-1-17,1 12 6,-7 3 6,6 5-7,-11 4 1143,-2 5-1125,-1 3-12,-3 2 946,7 11-963,0 1 23,-1 1-11,-3-4 11,-7-10 0,0-2 0,7 0 0,17-6 0,-12-4 0,10-5 11,-23-5-5,-1-2 5,-2-1 0,0-3 17,4-10-11,-6 4 22,1-6 23,-5 0-34,-3 7 11,0-3 11,-5 9-5,0 3-6,-3 2-16,-2 2 10,-7 2-16,2 4-6,-5 4-5,4 4-6,0 5 6,-3 13-6,5-4-6,-2 10 0,9-7 1,0 0-1,3 0-5,1 0 0,4 0 5,2 0-5,12 6 17,-1-9-23,17 10 22,-11-18 7,7 2-1,-10-10 6,-2-4 5,3-5 0,-7-2 29,4-13 5,-10-5-6,-1-14-27,-6 3-7,-4-5-3396,-3 9 3396,-2-2 35,-6-14-23,-7-8-17,4 11 11,-3 4-16,11 27 5,0 3-11,1 4-28,2 2 0,0 1-17,3 2-22,0 3 3090,1 8-3449,2 2-229,6 8-3652,30 16-421,-8-13 4728,0-2 0,-1-3 0,-7-8 0,-1-1 0</inkml:trace>
  <inkml:trace contextRef="#ctx0" brushRef="#br0" timeOffset="32898">22169 4047 21517,'-4'-6'2834,"1"2"-2167,3 4 1310,0 0-1954,-23-45-18,25 42-5,10-3-6,8 25 1,4 10 8,3 1 0,1 0-787,-5-5 1,-2-1 783,7 10 6,-2-1-12,-5-1 12,-4-1-18,-3 10 18,-7-11-420,-3 7 459,-8-18-34,-3-3 0,-6-4 0,-2-4-22,-3-4 1521,-3-2-1482,0-5 11,-1-4-5,1-5 16,3-5 6,0-2 11,3-4-2893,2-1 2888,2-4-814,2-17 786,5 8-1,5 4 1,2 1-17,6-5 17,10-7-29,1 18-2006,4 4 1923,3 5-1252,34 0 591,-18 10 223,-9 2 1,-1 2-908,8 3-644,-1 2-2217,-1 1-3945,-5 1 8229,-6-1 0,-13-2 0,-7 1 0</inkml:trace>
  <inkml:trace contextRef="#ctx0" brushRef="#br0" timeOffset="33156">22894 3763 22367,'11'-50'831,"0"1"0,-2 3 0,-2 7-310,-3 10 260,-3 4-445,-1 4-73,-1 4 230,-3 1-398,-1 7 73,-7 7-151,4 9 195,-5 12-201,5 6 6,2 8-12,2 19 1,1 5-6,1-25 0,1 2-314,0 26 1,2 3 288,3-17 0,2-4-644,0-8 0,1-1 629,2 11 1,3-2-84,9 14-73,1-4-527,-5-18 0,1 1 134,-2 0 1,1-1 252,-1-1 0,0-2-470,9 21-2011,-8-19 94,-6-14-1012,2-2 3735,-6-13 0,-4-3 0,0-1 0</inkml:trace>
  <inkml:trace contextRef="#ctx0" brushRef="#br0" timeOffset="34213">22912 4095 14773,'-6'-6'5271,"2"2"-4156,4 4 1422,0 0-2486,11-58-51,6 45-28,14-42-45,5 59-50,1 1-34,3 1-235,17 3-992,-13-2 1193,10 1-111,-5-4 196,-15-2 43,8 0-2967,-12-6 3087,-10 1 111,2-9-23,-15 5 225,-2-8-146,-7 6 798,-3-2-529,-10 4 3168,1 2-3370,-7 2-5,4 2-34,-1 1 89,-4 3-262,7 0-18,-3 4 24,8 6-40,5-2-17,1 5 0,4-6 0,5 2 16,1-2-10,6 0 5,2 1-5,2-2-12,4 0 1,0-3 16,12 2-6,-7-5-5,6 0 12,-10-3-7,-3-3 1,0-2 27,-3-3-10,-2-1 16,-1-2-11,-4-2-11,-1-1 33,-4-12-22,-5-4-39,-2 0 11,-6 3 0,-2 10 17,-3 2 16,-3 2 12,-2 2 0,-2 3 0,-2 3 50,-12 3-78,9 1-17,-8 5 5,16 2-21,2 4 16,4 2-17,1 2 0,3 2-5,3 2-6,3 3-12,1 3 7,7 13 5,3-8-496,7 8 502,3-10 0,3-2-6,3 0 0,3-1 0,2-1-62,0-6 0,0 0 56,8 1-766,21 8 778,-30-20-12,-3-2 17,7-3-5,-10-3 11,10-4 16,-11-6 467,0 0-455,-5-7-28,-9 8 103,0-5-92,-5 4 0,-1-1-17,0 0 816,-1-1-782,1-13-28,2 9-6,0-10 0,1 12-5,1 2 11,0 0 28,3-2-29,-2 5 7,2-1-12,-4 6 28,-1-1-11,-2 3 28,1 1-22,-2 2 5,0-1-17,0 1-5,0-1 11,0 0-17,0 0-5,-1-2 28,0 0-18,-1 0-4,-1-2-1,1 0 6,-1 0 39,-2-7-34,1 5-5,-1-4-6,3 5 11,0 1-5,0 0 11,0-1-5,1 0-7,-1 0 29,-2-6-17,-1 3 0,-1-5-11,0 4 0,0-1-6,-1 2 6,1 0 5,-1 3-11,1 0 23,1 2-28,2 3 5,1 0-11,2 2 0,0 6 0,2 0 0,1 7 11,3 1-22,1 2 22,2 4-22,1 2 11,1 2 5,2 3-659,0 1 649,3 3-1,1 1-11,1 0 1,2 1 16,0-1-17,12 13-17,3 0 12,1 0-6,-2-9-6,-13-13-11,-1-3-16,-3-1-12,-3-3-159,-4-2 165,-2-2 5,-5-2 1,-1-3-12,-4-1 17,-2-2 28,-5-2 6,-4-2-1,-3 0 12,-3-1-17,-1-3-34,-2-2-89,0-1-1428,-22-10 330,17 7-1462,-15-7-2683,22 7 5551,-2-2 1,11 6 0,1-1-1</inkml:trace>
  <inkml:trace contextRef="#ctx0" brushRef="#br0" timeOffset="34641">24240 4159 20369,'10'2'3215,"-3"0"-2498,-7-2 840,0 0-1293,10-63-35,-7 36-474,2-12 1,-1 0 407,-2 11 123,-2-1-191,2-4-5,0 0 66,1-21-3313,0 12 3241,1-15 17,0 16 321,-2-2-350,0-1-4,-1-1-1391,-1-1 1379,-2 3 5,-2 2 6,-3 4-33,-3 5 39,-1 6-12,-2 6 2690,0 5-2683,-5 5-40,-3 9-6,2 5-11,-1 9-1321,8 6 1321,-1 4-1242,1 7 1242,2 7-1860,2 5 1860,3 8-17,3 2-6,4 3 12,5 1 1208,6 1-1236,6 0 11,-1-16 0,3-1 8,-4-9 1,1-1-9,6 9 1,2-1-57,12 9-56,0-3-84,0-4-83,-1-5-96,-3-5-740,9 1 292,-14-12-297,5 0-532,-16-12-1182,-2-4-706,-4-2-5063,-4-1 8620,-2-2 0,-3 1 0,-2 0 0</inkml:trace>
  <inkml:trace contextRef="#ctx0" brushRef="#br0" timeOffset="34788">24234 3958 20201,'-9'-6'3182,"3"0"-2443,6 6 1059,0 0-5982,-22-62 4212,27 42-20,-11-15 1,5 2 844,29 25-869,5 0-202,4 3-366,22 0-295,-11 3-1086,15 0-3587,-18 2 5552,4 0 0,-23 0 0,-2 0 0</inkml:trace>
  <inkml:trace contextRef="#ctx0" brushRef="#br0" timeOffset="36340">25500 3932 11545,'-2'-55'933,"1"1"1,-1 5-1,1 6 2791,1 8-3298,0 13-124,0 1 1387,0 13-1588,0 6-56,0 14 5,0 4 1,0 13-1410,-1 2 1421,-1 6-17,0 4 2172,-1 5-2187,0-12 1,-1 3-23,-1 1 1,0 1-343,-1 10 0,-1-1 339,2-12 1,1-1 5,-5 25-5,7-24-12,0-5 6,2-5 0,1-4-1996,1-6 2007,0-4 2013,1-5-1978,-1-3 146,-1-5-164,-1-4 684,0-4-701,0-6 1,0-4 3408,-7-14-3398,-5-12-11,-4-2-209,-3-4 212,8 20 0,1 1 9,-7-19-15,6 15 0,0 0 4,-2-15-783,2-2 771,0-1 11,1 3 6,-1 0 5,0 3-33,2 2 17,2 1-1,3 0-10,6 2-3046,6 4 3045,6 6-1958,6 6 1964,3 8-360,5 6 366,2 6-1293,4 3 1276,1 2 261,0 5-267,-3 3 1425,7 13-1408,-6 13 6,-2 18-28,-14-5 828,-10 3-817,-9-14 2263,-5 0-2235,-13 15-12,1-13 7,-11 12 21,-4-6-736,7-11 691,-8 6-32,14-17 10,1-2-106,-2 2-320,6-5-514,2-1 544,8-9-455,9-4-292,5-3-508,6 0-1426,17-1 3111,1-2 0,-5 2 0,-9-2 0</inkml:trace>
  <inkml:trace contextRef="#ctx0" brushRef="#br0" timeOffset="37178">25897 3865 8354,'0'-2'8946,"0"-1"-3995,0 3-4743,-59-33-339,38 28 209,-13-12 1,1 5 109,20 21-109,0 3-34,1 0-6,0 3-11,2 1 11,0 10-22,4-6-6,1 6 17,4-2-28,4-8 250,1 4-228,4-10 18,0-3 10,3-1 6,0-2 62,8-2-57,-3-2 6,7-4 90,2-5-50,-6 0 21,5-6 24,-9 2 21,-2-1 18,-2 0 5,-1 0-6,-2 1-11,-2-1-16,-1 2-6,-2 2 0,-2 0-23,-1 2 85,-2-1-85,-1 2-95,-2 1-5,0 4-6,-5 7-28,3 0 5,-6 13 1,7-4 5,0 8-5,4-4 5,2-1-5,0 1-1,3-2 23,6 7-33,7-2-3387,2 0 3392,3-5 0,-6-7 5,1-2 1,0-2 5,1-2 11,7-3 18,1-9 21,7-5 1,-5-12-23,-7 3 3398,-6-4-3342,-8-6-61,-2 7-1,-2-11-3391,-2 10 3386,-1 0 11,-1 2 56,-4-8-33,2 11 5,-1-4 6,2 13 5,0 1 1,1 4-7,0 1-4,0 1 3402,1 2-3414,1 1-39,-1 1 179,1 1-129,0-3-45,0-1 29,2-9-29,2-5-22,0-1 11,0-5 1,0 5-1,-2-2 17,0 0-17,-2-1 6,1-8-12,-1 7 1,0-4 5,0 12 0,-1-2-11,0 6 12,-1 0-18,1 8 6,0 2-11,-1 5 0,2 2 5,-2 6 17,1 4-11,1 4 11,-1 5-5,1 4-17,0 21 44,4 10-612,-1 2 573,5-1-44,-1-18-896,3 0 918,2-1-28,2-1-241,12 14-39,-5-13-156,10 10-169,-8-18-202,1-3-263,0-2-470,0-2-958,0-2-1978,-2-5 4507,2 0 1,-11-10 0,-1-1 0</inkml:trace>
  <inkml:trace contextRef="#ctx0" brushRef="#br0" timeOffset="37679">26246 3887 21031,'-25'-41'-8,"-1"1"1,6 1-1,12 8-25,25 21 10,12-4-5,-3 4 6,4 0 11,0-2-6,2 0 22,-2-2 7,0-1 909,-1-1-921,-3-1 23,-2-2-12,-3-2 17,-2-1 73,3-10-34,-8 8-371,2-7 405,-10 12 340,-2 0 58,-2-10 219,-2 11-466,-2-5 0,-1 14-28,-1 3 546,1 1-512,-2 3-180,0 3 7,-2 4 5,-1 3 5,-2 7 22,-2 4-49,0 4 38,-1 18-78,4-7-769,3 14 775,4-11-6,2 0-11,2 1 11,2-2-514,2-1 508,3-2-10,0-2-1,1-2 6,0-4-17,-2-4 5,1-2 6,-2-6 73,1-1 745,-2-7-734,1 0 527,1-6-544,1-3-16,3-2 5,3-6 118,14-9-67,-4 3 5,11-7-6,-8 7-5,2 0 73,12-4-101,-11 7-17,8-2-11,-15 10-16,-1 2-18,-2 2-5,-2 3 11,0 5-28,-1 2-6,8 13-22,-7-1-459,6 10 308,-8-4-269,0 4-443,-1 3-952,-2 3-3595,-2 3 4624,0 7 1,-7-21 0,0 0 0</inkml:trace>
  <inkml:trace contextRef="#ctx0" brushRef="#br0" timeOffset="39864">2490 6289 19680,'0'-4'1949,"0"1"107,0 3-2067,-7-19-23,5 14 1,-4-13 21,6 18 40,0 1-5,0 2-6,1 0 5,-1 0 12,2 0 10,-2-1 35,0 2 27,0-1 29,-2 2 21,-2-1-16,-2 1 0,-3 0-5,-1-3-1,-2 1 17,0-2 12,0-1 5,2-1 6,1-1-28,2-3-18,1-1-16,1-2 23,0-9-90,2 3-6,0-8 0,2 6-17,2-2-10,1 0-7,2 1 1,3 1-1,2 2 1,0 2 0,2 1-12,1 3 0,1 1-16,1 4 5,0 0-5,2 3 11,12 9 16,-7 1-10,9 11-1,-9 0-5,-2 3-3392,-2 4 3391,-4 0-439,-5 2 440,-3 2-12,-7 1 12,-6 4 0,-8 1-1064,-2-8 0,-3 1 1063,-15 17 4,10-16 0,-2 0-202,7-8 0,-2-1 213,-12 10 0,-1 0-3,8-8 0,0-1 5,-9 7 1,1-3 17,-13 5-12,4-8 6,3-8 11,5-6 16,-5-9 1930,15-6-1923,-2-7 441,13-14-458,8 2 0,1-10-1,10 7-5,5 0-5,6 0-1,7 2 6,4 1 6,5 4-12,2 3 667,2 4-656,2 3-33,1 4 0,18 4-28,-10 4-375,13 3 370,-16 4-35,-1 1-100,-1 3-190,-2 0-332,0 1-541,-3 1-6314,13 5 7545,-9-4 0,-7-3 0,-15-7 0</inkml:trace>
  <inkml:trace contextRef="#ctx0" brushRef="#br0" timeOffset="40013">3008 6625 22295,'43'-10'-1639,"-1"0"1,-2 1-1,-10 3 1,-19 6 0,-5 0-1</inkml:trace>
  <inkml:trace contextRef="#ctx0" brushRef="#br0" timeOffset="42417">4655 6307 16560,'-9'0'2613,"-22"0"0,-4 0-1991,11 0-387,-11 0 1,0 0 413,11 0-402,8 0-35,-2 0 40,10 0-218,4 0-17,4 0 16,7 0 23,9-2-11,8-1 17,36-8-51,-6 1-296,-15 3 1,4-1 253,4-1 1,-1 1-1609,-9 1 1,-1 1 1585,11-2 0,-1 1-121,12-2-2220,-5 3 2019,-5 2-589,-8 1 84,-5 2-375,-7 0-800,-5 1 781,-5 2-2641,-6 0-1786,-3 2 5701,-4-1 0,-3-1 0,-1 0 0</inkml:trace>
  <inkml:trace contextRef="#ctx0" brushRef="#br0" timeOffset="43002">5107 6251 22627,'-46'-6'406,"0"0"1,3 0 0,8 2-149,17 4-73,0 1-62,2 2-45,1 3-27,3 2-29,0 3-5,3 2-6,0 3-11,3 3 0,2 3-5,1 2-12,3 3-73,9 17-229,7 9-865,5 2 680,3 0-246,-6-14-282,-1 1-396,-3 1-437,-3 0-364,-4 0-45,-4-1-2775,-7 0 3749,-5-2 880,-17 12 927,2-17 1084,-10 3 4840,-6-20-4689,16-12-370,-9-7 1040,20-16-1768,5 0 3323,1-14-3385,11-5-504,3 7 540,7-4-573,2 17 281,4 0-304,4 0 1,4-1-1501,3 1 1511,5 0-27,4 0-216,2 1 199,3 2-570,0 0 503,1 2-73,0 0-96,-1 2-128,-1 1-146,0 0-151,-2 1-174,-1 0-139,-3 0-80,-2-1 0,-3-1 209,-2-2 268,-3-1 285,-2-2 1598,-1-2-935,6-13 32,-9 3 58,4-12 133,-12 9 55,-2-3 6,-2 0 609,-4 0-586,-1 0-12,-3 1-28,-1 3-5,-3 2-123,-1 3-90,-4 1-56,0 2 218,-8-3-319,5 6 238,-4-1-300,6 9-44,2 3-40,2 2-50,1 1-61,1 2-191,1 0 162,1 9 23,0 3 11,2 11 11,1 5-11,2 5 0,1 6-1118,-2-7 0,0 1 1118,2 21 0,-3-18 0,-1 1 11,0 16-33,-2 0-28,0-1-74,0-1-677,0-3 488,1-2-141,2-3-246,4-2-600,4-3-436,3-4-1641,2-3-5238,-1-5 8615,-1-7 0,-7-9 0,-3-4 0</inkml:trace>
  <inkml:trace contextRef="#ctx0" brushRef="#br0" timeOffset="43162">5697 6650 23584,'-43'-17'522,"0"0"1,4 3 0,9 1-253,20 4-91,4 2-67,5-2-84,6-1-23,6 0-1419,9-2 1325,8-1-79,9 0-158,7 0-306,7 0-656,7 0-2146,4 1-5875,-4 1 9309,-7 2 0,-24 4 0,-11 2 0</inkml:trace>
  <inkml:trace contextRef="#ctx0" brushRef="#br0" timeOffset="44700">7976 6459 16232,'-48'-27'239,"0"0"0,4 2 0,6 8-104,12 22-46,2 4 1364,0 4-1408,3 4-17,1 4-11,2 3 0,2 2-6,3 3-11,3 2 5,3 1-10,3 1 1072,2-1-1067,3 0 2235,4 1-2235,5-3 6,5-1-12,5-3 17,4-2 6,6-5-6,2-2 0,6-6-11,3-3 6,2-5 5,1-2 23,16-12 50,-6-10-23,-3-3 23,-14-6 11,-19 6 197,-2-26-220,-9 16 3354,-7-19-3314,-19 9-56,-2 11 146,-12-9-146,5 15-11,-4 3-743,-1 2 754,-2 3 0,1 4-6,1 5-16,1 4-18,1 4 29,-12 14-39,-2 13-12,1 7-204,7 6 193,16-6-3139,3 17 3072,9-11-23,7 11 223,11-13-306,11-2-90,9 0-79,9-3-123,9-4-95,8-5-226,-23-13 1,0-3 463,1 0 0,3-3-292,8-4 0,4-2 0,-3-2 393,-2 0 0,-1-2 126,1 0 0,3-2 0,-5-1-67,17-14 134,-5-2 109,-22 6 1,-1-3 53,-3 1 1,-3-1 54,0 0 1,-2-1 257,7-17 68,-18 13 16,-5 1-439,-4 3 445,-2 1 1287,-7-2-1422,1 8-60,-8 0-57,4 9-62,-2 4 266,0 1-372,0 3-51,-1 1-22,1 2-11,1 3-11,0 3 5,4 2-6,0 2-5,2 4 0,2 2 0,2 3-5,0 0-1,2 2 6,1 0-11,2-1 17,1 1-29,1-2 23,0-1 2956,4 6-2984,-3-8 1231,5 6-1220,-7-15 23,2 0 5,-3-8 12,-1 0-18,3-6 34,1-1-22,3-7-3392,2-2 3409,2-4 50,8-11 16,3-5-60,-1 0-1,-1 3 0,-9 13 0,0 3-16,0 3-1,-2 3 3387,6 3-3409,-6 4 0,4 4 11,-5 5-11,-1 5 0,6 14-6,-1 9-3363,-1 1 3374,-3 2 7,-1-2-46,-1-10 34,3 5 0,-1-14 11,2-5 0,3-4 23,16-5-34,-3-5 45,14-6-28,-8-7-1,2-4 7,2-4-18,-2-3-104,-2-2 124,-12 5 0,-1-1 15,10-13-21,-12 11 1,-2-1 22,-2-3 0,-2 1-2246,5-20 2226,-7 17 1,-3-1 16,0-14-215,-5-1 226,-2 14 1,-1-1 7,-2 1 1,0 1 14,-2-29 1589,-3 17-1561,0 26 89,0 6-106,0 6 2883,-2 7-2978,0 6 17,-2 10-1,-6 21-10,3-2 5,-4 18-9,11-20 1,0-1-2648,-1 20 2647,4-19 1,0 1-3,1 13-241,2-1 218,1 0-5,3-1-11,2-1-194,4-2-52,11 15 2244,0-17-2239,12 8-79,-3-23-95,7-8 40,26-8-39,-12-11-395,-16-2 1,-1-4 634,12-12 123,-2-8 95,-4-2 45,-6-4-646,4-17 747,-14 12 518,2-11-171,-9 7 141,-5 4 50,-3-2-359,-4 17 318,-5 10-441,-1 11-79,0 1 1286,-3 2-1370,1 1 1342,-4 10-1364,1 1 1,-2 9 163,3-1-175,2 2 28,1 13-45,7 2 0,2 0 6,8-7 0,13-7 5,-4-7 1,12 0-6,9-10 22,-9-2-11,13-7 5,0-9 51,2-10-34,-20 7 1,0-2-629,13-12 740,3-9-22,-24 17 17,4-7 17,-12 12 5,-4 3-6,-3 4 57,-2 3-140,-4 3-29,0 6 65,-10 23 0,-4 9-1324,2 2 1220,-3 5 1,1 1-1,3 2-22,2 4 0,4 3-609,1 0 469,5 2-2774,4-1 2203,5 1-1064,4-2-5318,1-3 7121,3 1 0,-9-24 0,-1-3 0</inkml:trace>
  <inkml:trace contextRef="#ctx0" brushRef="#br0" timeOffset="45749">12503 6548 14764,'18'-54'823,"0"1"0,-2 4 1,-2 8 451,-7 13-776,-4 6 1356,-1 5-1485,-3 4 819,-2 4-954,0 4 1890,-3 2-2047,-1 2-27,0 2 1585,-1 5-1608,-3 3-5,0 6-12,-3 5 0,1 4-687,-1 3 687,2 4-3175,0 2 3136,3 3 33,1 1-214,5-4 1,2 2 203,3 7 5,0-9 0,3-2 0,9-1 11,6-4-483,5-2 472,5-4-6,4-4-5,5-6 0,1-5 261,2-3-250,0-7 0,-1-3 28,13-18-5,-17 4-347,8-12 374,-22 8 12,-5-2 10,-5 1 12,-4 1-16,-4 1-7,-3 1 6,-1 3-11,-1 2 866,-1 5-855,-1 2 3083,0 6-3127,-1 1 194,0 4-217,0 2 612,0 4-601,-2 5-11,-1 5-5,-1 3-6,1 5 5,1 1-5,2 1 70,1 1-59,12 11-12,0-9 12,11 5 0,1-12 0,5-5-1841,4-3 1841,5-4 11,22-4-2780,-10-5 2769,-16-1 0,0-3-6,2-4 1,-1-3-1050,17-7 1063,-18 5 1,-2-1 8,9-9-28,-6-1 33,-4-1-11,-8 0 56,-4-13-44,-9 9 1014,-2-9-1004,-9 11-5,-4 1-5,-4 2-7,-5 0 1,-2 3-11,-2 2 11,-2 3-1,-1 4-4,1 3-1,0 3-6,1 2-16,2 3-11,1 4-6,2 2 2743,3 4-2776,3 5-46,3 3-44,3 4-73,3 3-84,4 1-1552,3 2 1367,6-1-1562,6 0 1305,2-1-1053,5-3 420,3-3-763,4-3-1640,3-3-3059,-2-3 6845,-4-2 0,-13-5 0,-8-1 0</inkml:trace>
  <inkml:trace contextRef="#ctx0" brushRef="#br0" timeOffset="46634">14034 6526 13463,'4'-6'6374,"-1"2"-5030,-3 4 1793,0 0-6930,-13-63 4191,-2 44-227,3-16 0,-4 4 980,-12 28-899,-3 1-50,-1 4-62,0 3-45,1 3-34,2 4-16,2 2-22,4 3-7,3 1-4,1 13-7,8-5 29,2 20-17,11-20-1,3 9-27,6-13 0,12 6 0,-1-9 11,9 3-6,-3-11 12,3-3-6,4-3-6,3-3 1,2-2 16,0-4 0,-2-2 11,-4-4 6,-5-5-5,-3-1 16,-5-2 17,-4-3 90,-2-11 27,-8-6-89,-6 1-17,-9 0 1,-7 12-7,-3 1 1,-2 0 3408,-3 4-3403,0 1 1,-1 3 4,-8 2-55,9 6-17,-4 2 0,13 4-28,5 4 17,1 2-11,4 3-51,0 9 0,2-2-22,2 7-247,10 1 85,1-2-57,9 4-50,-1-6-95,1-1-107,2 0-134,2 0-168,2-1-62,1-2-936,17 0 1088,-10-8 129,13 0 178,-16-7 207,-1-3 180,-2-2 163,-6-3 162,-3-2 224,-5-1 985,-1-8-565,-7 4-5,0-6 705,-6-1-941,0 5-84,-1-5-95,0 8 521,0-7-605,0 6-253,1 0-66,1 9-23,0 6-22,1 0-23,1 1 6,3 3 12,4 3-12,5 6-3392,4 3 3403,4 6-11,2 3-25,1 2 19,-1 3-5,-1 0-2258,-3 1 2241,-3 0 11,-3-2-17,-5 1-33,-4 8 67,-4-9-11,-16 11 2275,-3-24-2225,-14-2-11,9-17 0,3-6 36,7-5-30,1-2-12,2-3 0,1-3 6,4-1 3370,1-2-3364,2 0-23,4 0-11,9-10-56,22-4 0,-3 7-820,13 4 641,-14 19-750,18-2 369,-11 5-180,14-2-284,-15 3-376,-1 1-2544,13-5 1357,-14 3-130,10-2 443,-18 2 727,-3-1 1251,-3-2 1142,-5-2 806,-2-1 510,-4-2 151,-2-2-39,-3-1-330,-1-2-303,-1-1-313,-1-1-225,-1-1-2784,0 0 2470,0-1 28,0 2-201,0 4-90,-1 1-72,0 3 207,-1 0-387,0 6 3292,0 0-3488,0 7-39,0 5 1,0 6 21,-3 22-33,3 0 28,-1 17-22,4 12-29,1-28 1,2 3-1489,-1 9 0,1 0 1413,0-9 0,1-1-51,-2-2 1,1-1-727,0 13 97,0-2-3093,7 11-5932,4-10 8109,-1-5 1,-2-18 0,-9-17 0</inkml:trace>
  <inkml:trace contextRef="#ctx0" brushRef="#br0" timeOffset="47210">15566 6229 23948,'-47'-13'311,"1"1"1,4 0 0,5 6-93,7 17-135,7 0 0,-6 8 112,-1 6-100,9-4-924,-7 8 889,10-7 29,0 1-59,3 0 25,1-1 67,-3 8-89,6-8-6,-2 5-3065,7-9 3053,1-3-16,3 11 6,5-12 463,2 8-446,7-14 201,4-2-184,5-2-1,7-2-17,4-1-27,5-2 10,5-1-16,3-3 3022,2-2-3000,-12 1 1,1-1-23,18-5-1245,-19 4 0,-1 0 1256,13-5-12,-4-1-497,-2 0 498,-6-1 11,4-8 23,-7-3-2095,-5-1 2105,-9 1 12,-11 9 1646,0-1-1635,-3 0 508,0 1-329,-2-8-61,0 7 0,-1-5 16,-2 9-28,-1 2 3370,-1 3-3414,-2 1 28,-3 0-85,-4 4-38,-2 1 5,-1 3-17,0 3 6,0 1-6,-1 3 6,0 0-12,2 0-5,1 0 6,1 2 16,6-3-22,0 2 11,6-3 1,0 0-1,3 1-6,3 0 1,11 8 11,-1-3-6,9 7 6,-5-2-17,1 3 0,0 3 5,0 3-5,-1 2 12,-1 4-1,-1 1 0,-1 3 23,7 18-34,-4-12-1237,7 14 1215,-7-18-6,1-2-6,-2-1-27,0-5-46,-4-3-83,-4-3-56,-4-3-124,-4-3-263,-9-3-4750,-21 1 4842,-10-6 1,5-1 0,9-6 0</inkml:trace>
  <inkml:trace contextRef="#ctx0" brushRef="#br0" timeOffset="47834">18041 6421 21170,'3'-6'2661,"-2"0"-2129,-1 6 218,22-76-447,-16 48-160,6-15 0,-2 0 361,-9 22-320,-3 8-38,-1 0 5,-9 9-117,0 5-1,-20 14-10,7 3-1036,-12 13 1024,9-3-5,-9 20-12,11-9 6,-3 15 12,17 1-7,6-15 1,9 12 16,8-20-591,9-3 569,7-3 0,7-3-22,7-5 22,5-3 0,5-5-3,-12-7 0,0-1 14,20-4-423,-22 0 1,-2-2 433,7-9 17,-6-3 1,-8-3 10,-7-1 140,-4-26-139,-13 14 183,-7-20-189,-12 21 0,-5-1 0,-5-1 8,-3 8 0,-2 1-14,-9-5-20,8 9 1,0 2 3,-1 8 513,1 4-525,-9 5-16,10 5-23,-7 5-34,14 3-50,3 3 831,3 2-1067,5 1-3276,5 3 2930,3 1-208,9 2-561,6 0-666,11 1-4520,8-1-2302,2-4 8951,-2-2 0,-14-10 0,-6-3 0</inkml:trace>
  <inkml:trace contextRef="#ctx0" brushRef="#br0" timeOffset="48170">18736 6376 18785,'7'-45'721,"0"0"0,-1 4 0,-1 8 633,-3 18-956,0 4 968,-2 3-1204,0 4-100,0 1 554,0 2-611,0 10 1358,0 1-1352,-1 11-11,0 3 0,-1 5 6,2 3-6,-1 3 304,1 2-310,0 1 17,0-1-16,0 0 5,1-1 22,1-4-27,0-2 10,0-5 1,0-3 44,0-1 34,-1-11-11,1-1 11,1-11-11,1-4-40,3-5 1,2-5 33,4-3 17,3-4 11,2-3 29,5-3-12,1-1 501,2 0-445,18-12-112,-10 12-581,15-7 558,-12 18-10,1 3-12,0 4 0,-2 6-11,0 3-5,-3 7-29,-1 4-33,-3 8-84,-3 5-3359,-3 4 3051,-6 5-308,-6 3-2323,-6 3 324,-8 2 2690,-8 5 1,4-20 0,-3-1 0</inkml:trace>
  <inkml:trace contextRef="#ctx0" brushRef="#br0" timeOffset="49349">16014 6391 12410,'0'-3'3467,"0"1"3456,0 2-6380,6-55-22,-4 38-22,5-41-29,-7 52-56,1 2-71,-1 0-52,0 1-73,-1 0-39,-1 0-27,-2 2-57,0-1-34,-2 1 7,-3 0-46,0 1 0,-3 0-10,3 0-7,0 0 1,1 0-1,2 0 1,1 0-6,2 0 0,0 0-17,2 1 6,0 0 17,0 1-1,-1 0 6,1 1-16,-2 1 10,2-1-5,-2 1 6,1-1-6,-1 1 11,0 0 0,-1 0 1,-1 2-1,-2 0-6,0 0 7,-2 1-1,0 0-6,-1 0 7,-2 3-18,3-3 12,-1 2-1,6-2 6,2 0-11,1-1 12,0 2-1,3 0 11,2 1 6,4 1 11,3 1-5,4 2 5,3 1 6,3 2 22,16 9 12,5 4-46,0 0-1073,-1-1 1063,-13-10-23,-1-1 0,7 6 5,-10-7-10,4 5-12,-9-3 6,-8-5-17,0 8 0,-7-10-23,-2 5-5,-2-7-22,-3 0-62,-1-1 1023,-6-1-1510,-8 1 168,2-4-152,-7 0-224,5-4-352,-2-3-561,0-2-1601,-2-3-1692,0-2 4193,-1-4 0,10 7 0,1-1 0</inkml:trace>
  <inkml:trace contextRef="#ctx0" brushRef="#br0" timeOffset="49547">16019 6411 19697,'1'-5'3467,"0"2"437,-1 3-3803,-12-16 5,4 20-16,-12-9-1,8 26-10,-3 4-12,1 3-17,-4 3 1,1 3-12,0 1 0,-1 0-965,-4 13 847,5-12 1,1 0-280,0 4-2208,1 15-2816,6-14 4607,1 12 0,7-34 0,1-1 0</inkml:trace>
  <inkml:trace contextRef="#ctx0" brushRef="#br0" timeOffset="52079">20580 6575 16476,'19'-52'814,"1"-1"0,-3 5 0,-2 5-249,-4 5-3821,-2 3 3755,-3 4-12,-1 4 1468,-3 5-1502,0 5 863,-2 4-1002,0 5-1939,-1 4 1720,0 2 2197,-2 1-2292,0 3 39,-5 11-11,0 2 0,-5 11 11,-4 9-11,6-6 3387,-5 10-3371,3 2-38,4-9 0,0 9 22,6-2-34,3-11 6,5 7-11,2-15 5,5-2 6,2-3 6,2-4 16,13-4 12,-4-3-561,11-7 577,-8-4 0,2-5-5,-2-5 17,0-1-1,-3-5 18,-2-1-1,-3-3 1,-4-1 5,-2 0 16,-3 1 1,-3 1 17,-4 4 117,-1-2-134,-6 9-34,-1 1-28,-4 8-28,-2 4 12,-2 2-12,-3 4 561,0 2-572,-1 4 0,2 4 6,2 2-6,2 3 5,6 1 12,4 11-17,7-6 6,5 7-1,5-12-451,4 0 446,4-3 0,4-2 6,1-3-1,5-3 18,21-2-12,-11-4 0,16-1 17,-19-5-789,-3-2 806,-4-4 5,-5-3 6,-5-3 11,-6-1-5,-4-3-184,-5-1 155,-3-1-5,-3-1 0,-3-1-11,0 0 412,-3-1-418,-1 2 0,-3 0 0,0 1 6,-1 2 6,-2-2-18,4 8 777,-2-3-838,4 11-67,2 1-335,1 3 72,0 8-158,2 0-218,2 8-1685,10 6-7384,13 6 8564,-6-6 0,2-2 0,-19-16 0</inkml:trace>
  <inkml:trace contextRef="#ctx0" brushRef="#br0" timeOffset="52916">21651 6354 18644,'-5'0'3422,"2"0"572,3 0-3955,-29-3 6,28 1-6,-19-4-11,38 2 6,17-4-17,-6 1-1,12-2-781,-13 1 793,-1-1-6,-3-1 34,-3-1-17,-1-1 1,-3-1 10,-2-1-11,-2-3 6,-3 0 5,-2-2 12,-2 0-6,-4 1 11,0 1-11,-6 4-11,-2 1-23,-5 4 6,-3 3-16,-5 2 16,-3 4 0,-3 3-729,-14 11 740,9 1 11,-8 8-27,15-5-6,2 1 649,-4 18-666,11-13 5,-1 13-27,15-10 22,10 1-6,1-1 6,9-3-197,-1-11 180,2-1 0,3-1-11,2-3-17,4-2-5,0-2-2494,3-2 2460,1-2-513,0-2 485,0-3-33,-2-1-107,12-8 151,-12 1 17,8-5 163,-16 4-102,0 0 1,-2-1 33,9-9 12,-13 9 16,6-7-28,-17 12 3142,-2 1-3119,-1 0 811,-1 1-767,-1-3-39,0 4 12,-2-6-7,0 7 7,0-2 5,0 4-11,0 0-1,0 0 12,0 2 45,0-1 207,0 1-263,-1 0-28,0-1 5,1 0-22,0 1 11,0-2-5,-1 1 0,1-1-6,-1 0-23,1-1 34,0 1-5,0-1 11,0 0 39,0-2-39,0 2 5,0-2 28,-2 1-16,2 1 28,0-2-29,0 3-10,0-3 5,0 3 0,0-2 0,0 1 39,0-2-62,0 1 35,0-1-7,0 2 6,0 1 62,1-1-62,0 3 51,-1 0-84,0 8 10,-4 16-16,1-2-11,-3 11-6,2-11 17,0 0 0,1 2-5,0 0-18,2 13-33,2-8-28,3 9-3459,4-10 3302,3 0-300,3 0-2,2-2-292,0-1-436,1-3-919,-2-4-2812,0-4 5002,2-3 0,-9-5 0,1-2 0</inkml:trace>
  <inkml:trace contextRef="#ctx0" brushRef="#br0" timeOffset="53105">22501 6003 14748,'-7'-42'437,"0"-1"0,1 5 0,0 8 2363,2 19-2783,0 6 1364,0 2-1415,0 4 849,0 3-899,-1 5 2031,-7 28-3202,7-10-884,-4 21-7692,17-8 8277,-3-15 1,4 0-1,-6-18 1</inkml:trace>
  <inkml:trace contextRef="#ctx0" brushRef="#br0" timeOffset="53530">22981 6133 18739,'0'-6'3608,"0"0"-2892,0 6 1093,0 0-1131,-95-50-571,56 41-216,0-4 0,-9-3 0,10 9 131,6 25-5,-7 11 6,17-3-1,-3 17-22,9-11-2404,1 10 2393,9-17-130,5 6 141,4-9 17,3 3-6,3-11 6,3-3 22,1-3 6,3-2 337,10-3-276,-5-4 2936,23-16-2622,-14-7-224,4-5-11,-13 1-23,-8 7-11,-1 0-5,-1 1-12,-1 2-5,0 0 0,-2 4 260,-1-1-328,-3 7-33,-1 3-28,-2 8 0,-1 7 11,0 8-3397,-1 6 3393,-1 5-2276,-3 5 2257,-3 2-165,-10 23 168,6-26 1,-1 1-1,0 1 1,-1 0-1,1 1 1,-1-2-42,-4 15 0,1 4-113,1 1-346,0 3 170,7-15 0,-2 3-216,2-4 1,-2 1-225,-1 5 1,1-2-241,-7 12-622,4-26-4394,5-29 6035,3-10 0,2 0 0,3-2 0</inkml:trace>
  <inkml:trace contextRef="#ctx0" brushRef="#br0" timeOffset="54242">23110 5823 11293,'20'-48'1123,"0"1"1,-1 5 0,-5 6 2903,-11 16-3226,-2 7 872,0 3-1489,-1 8 961,-5 22-993,0-1 3374,-4 18-3313,-4 15-135,3-7-943,2-13 1,1 1 920,-2 20-17,3-12 0,1 1-28,1-10 1,0 0-4,-1 11 1,1-2 2,-1 15 0,0-5-11,3-5 17,-2 9-12,2-17-336,-1 5 331,2-19 12,-1-6-7,0-3 6,1-5 101,0-2 1729,0-5-1717,0-1 448,3-10-544,1-2-6,2-10 23,8-14-17,0 4 0,6-13 0,0 9 11,1 1 0,2-1-1101,-1 5 0,0 1 1081,4-6 1,1 1 19,11-7-34,-13 19 57,-3 5-12,1 3-39,-7 6-11,0 2 0,-3 6 6,4 12-1,0 2-5,1 12 0,4 13 0,-4-7 1440,6 12-1440,-6-15-11,2-1 21,10 8 29,3-4-33,0-2-316,-3-7 327,-11-13-28,-1-2 11,-2-4 5,-1-2 12,-2-2 718,-1-5-724,0-3 11,1-5-33,-1-3 22,1-3-3292,-2-3 3281,0-4 11,-2-2-927,-2-4 927,-1-4-696,-1-5 691,-1-6-227,-1-4 229,-1 12 0,1-3-22,0-3 0,-1 0 455,1 0 1,-1-1-442,0 3 0,0 2 0,-1-12 208,-1 17 0,0 2-186,-2-14 496,-2-8-490,-1 27 11,0 6 382,1 5-381,0 5 1817,0 2-1868,2 6 1082,-2 3-1082,3 6 524,0 6-502,-2 6-17,0 8 12,0 8-6,0 7 0,2-4 0,1 3-1957,0 24 1959,0-19 1,0 2-3,1-12 0,0-1-6,0 2 1,0 1-26,1 14 1,1 0-4,-1-13 0,1 1-5,1 9 0,2-2-1561,3 11 1353,1-6-639,0-5 438,1-4-818,2 10 314,-1-17-616,1 4-1541,-2-20-2419,0-6-3232,-2-5 8760,0-5 0,-5-1 0,0-1 0</inkml:trace>
  <inkml:trace contextRef="#ctx0" brushRef="#br0" timeOffset="55157">23851 6063 18992,'-3'-4'2883,"1"1"-1566,2 3-1518,16-22-79,-1 17-90,16-16-51,-5 23-27,2 0-28,-2 3 6,-1-1 28,-2 0 55,-3-1 79,-2-1 118,-3 0-3314,-1-2 3459,-2 0 67,-1 0 57,-2-3 55,1 0 96,-3-2 100,0 0 79,-2-1 95,0 2 3442,-1 0-3397,-2 1-22,-1 2 901,-1 0-834,-7 4-258,1 1-23,-6 3-33,2 0-77,0 0-75,2 0-44,1 0-16,3 0-1,1 0 17,3 0 0,3-1 89,9 2-94,2-4-6,7 0-12,-1-3-16,2-2 33,14-5-50,-10-1 17,8-5-6,-14 1 12,0-1-6,-4-2-1,0-2-4,-3-2-1,-1-1 6,-2-1-6,-2-1 17,-3-1-6,-2 1 6,-2 1 0,-2 2 17,-3 2 0,-2 2-17,-4 3-6,-2 2-27,-3 1 5,-3 4 5,-4 1 1,-1 2-6,-2 2 11,-10 8-33,10 0-1,-5 8-455,13-2 444,2 3 0,2 3 6,5 2 0,2 3-5,3 1-3243,7 2 3248,4 0-520,9 2 497,7-1-16,6-2-11,6-1-32,-6-10 1,1-1-42,20 5-70,-3-5 0,1-3-54,13-1 3,-8-4 1,4-1 94,-10-3 1,-2-2 109,1 1 0,-1-1 25,-4-2 0,-3-2 20,8-3 10,-4-4 7,-7-4 16,-5-2 17,-8-5 11,-5-3 80,-6-19-51,-6 8 4,-6-11 7,-6 13-1,-6 2-5,-5 1 0,-4 5-17,-2 1 254,-3 6-287,-2 3 3100,-3 5-3117,-2 5-12,-2 4 795,-1 5-800,-18 16-17,1 12-795,3 4 795,12 4-12,20-8 1,6 0 6,6 0-1,3-2-5,5-3 0,4-2-1,6-4 1,5-3 6,5-4-251,5-2 250,18-5 12,-8-3 11,11-6-6,-14-5 17,11-16-3067,-12 1 3062,7-13-2021,-16 4 2025,-2-5-40,-1-4 52,-1-5 0,-2-4 23,0-5 13,-5 10 1,-1-2-43,-3 9 1,0 0 8,3-13 0,-1 1 5,-4 12 1,0 2 8,0-1 0,-1 1 20,1 2 0,-2 0 75,5-28 0,-1 7 6,-2 6-12,-3 8-1,0 7-92,-3 8-52,0 9 2007,-1 5-2007,0 5 3002,0 3-3002,-2 12 937,-1 3-937,-1 13 0,-3 6-2911,2 10 2911,-1 7 0,1 10 0,3-26 0,0 0 0,-1 4 0,1 1 0,0 2 0,-1 1 0,0 2 0,-1 1 0,0 1 0,0 0 0,0 1 0,-1-1 0,1 1 0,-1-1-138,1-2 1,0 0-508,1-3 1,0 1 224,1-4 0,1 0-768,1-2 1,1-1-1670,2-1 1,1-1 2856,3 5 0,1-2 0,0 1 0,2 0 0</inkml:trace>
  <inkml:trace contextRef="#ctx0" brushRef="#br0" timeOffset="57507">4820 8181 20296,'-20'-49'552,"1"0"1,1 4 0,1 6-200,-1 7-34,-2 4 449,-1 4-567,0 6-55,-2 4-28,-1 6-23,-2 4-22,-2 7-6,-1 5-17,-1 8-1045,2 5 1029,0 4-23,3 4-11,1 3-11,4 1 0,2 1-6,6 0 357,3-1-368,5-2 6,3 0-6,6-4 5,4-1 18,5-3-21,4-3 20,3-6 12,4-5 16,3-5 0,2-5 6,2-5 12,0-7 60,13-16-21,-13 3 16,5-11 135,-13-3 50,-7-2-117,-3 0-23,-8 5-6,-5 13-16,-1 2-18,-1 1 895,0 2-911,-1 4-11,1 2 45,-1 2 172,1 5-323,0 2-34,1 3 16,2 11 51,3 2-5,4 11-1,3 3-11,1 5-855,2 6 883,0 4-11,-2 5-11,-1 6 6,-5 5-7,-2 6-1039,-4-29 1,0 1 1014,-2 1 0,-1 2-163,-4 19 0,-1 3-482,0-17 0,-1 1 0,0 0 555,-1 0 1,1 0 0,-2 0-97,-4 8 0,-1 0 0,1-5 107,1-5 0,-1-4 42,-5 10 1,-1-4 5,-7 5 55,-1-13 35,1-10 27,3-12 1,2-8 552,4-11-541,1-8 10,5-10 74,-4-27 1259,6 7-1394,5 12 1,0-1 891,3-17-898,3-3-10,6-4-18,7-4-548,-4 28 0,3 0 498,1-1 0,1-1-672,3-2 0,1 1 476,2-1 0,0-1-835,2 0 1,1 0 649,1 1 1,1-1-15,-1 1 0,1 0 23,-1 2 0,2 0-149,8-11 1,1 1 427,-10 13 1,1 0 75,6-7 1,-1 2 11,8-6 83,-5 6 62,-5 6 68,-5 6 803,-6 4-501,-5 7 1166,-6 3-976,-3 4 2885,-3 3-3182,-2 2 1216,-2 0-1344,1 1-45,-2 0 146,2 0-264,0 2-11,1 0 11,0 3 51,3 7-57,2 1-16,4 8 11,3-1-5,1 1-7,3 3 12,0 1-635,1 1 618,-2 4 6,-1 0-6,-2 1 0,-2 0 1,-3 1 16,-1-2-12,-3 0 1,-2-2 6,0-1-18,-1-2 107,-6 10 0,2-16 51,-5 5 66,4-19 29,1-2 618,0-3-624,-1-2-17,-1-2 0,0-3-22,-1-4-39,1-3-40,1-1-49,2-2-40,2-3-17,2-1 0,12-14-6,0 9-28,22-18-5,-10 19-1574,12-5 1540,-9 11 17,2 2-12,0 0-823,-1 2 824,2 0-28,-2 2-11,0 1-23,-1 0-6,1 1-5,-1 1-11,0 1 22,0-1 6,1 2 11,-2-1 51,0 0-374,-3 1 413,-1-1 55,2-5-21,-8 3 32,1-3 46,-10 5 33,-3 1 1381,-2 1-1359,-2 1 900,-2 1-960,-2 1 484,-2 2-546,-5 1-1,-3 1 6,-3 3-3358,-4 2 3397,-3 4-937,-3 3 909,-1 3-490,-1 3 445,1 1 0,-8 15-33,5 3 6,4 1-12,11-3 11,11-11 1,3-3-1,5-1-5,5-2 11,5-3 2704,6-2-2704,17-3 0,-7-5 6,13-1-1007,-12-7 1018,-2-3 353,0-4-358,-3-2 10,-1-4 6,-3 0 28,-2-1 22,-3-2 96,0-9-79,-6 6 6,-2-7-11,-6 9-6,-2 0 0,0 1-12,-1-1 2410,0 3-2314,-2-5-73,1 8-11,-2-2-11,1 9 303,-1 3-370,1 1-23,0 2-11,0 1 5,0 4 7,-4 11 10,0 3-5,-2 11-17,1-3-3403,1 4 3369,1 2-987,1 1 948,2 2-1980,1 0 1874,1 2-85,2-1-116,2-1-175,3 0 1762,4-2-3497,10 7-604,-2-12 956,9 0-835,6-16 219,-7-7 555,9-7 855,-11-7 1016,1-6 1057,-1-3 819,-1-2 577,-3-2 228,-1 0 1682,0-15-1496,-3-2-1742,-3-1-157,-5 4-157,-5 14-83,-2 2-40,-1 3-67,-1 4-45,0 2-78,0 4-85,-1 3-89,-1 2-84,0 1-50,0 1-40,1 2 6,0 2 3409,-1 4-3392,0 7 5,-2 3 1,1 6-18,-2 4 6,1 3-3380,-3 3 3369,0 3 11,-3 4-240,-1 3 234,1-10 1,0 1-11,-6 19-215,5-16 1,0-1 207,-4 15 7,2 1 5,1-3 0,3-3-34,2-6 34,2-7 17,3 2 3058,0-19-3025,2 1 288,0-16-310,1-7-5,0-3-12,1-8 670,0-19-642,0-19-39,2-5-325,-2 25 1,0 0 330,4-23 5,1-4-6,-3 29 1,2-1-542,-1 0 0,2-1 539,0-1 0,2 0 5,-1 0 0,2-1-2,0 1 0,1 0-1,0 0 1,1 1-12,1 1 1,-1 0 2,1 3 0,0-1-3,6-5 1,1 0 16,9-12-20,-11 20 1,0 4-150,5 2 146,5 7 12,-8 9-28,13 14 6,-15 5 11,6 12-2364,-9 1 2375,-1 2 0,-3 4 763,-2 0-774,-4 1 0,-2 0-661,-5 0 661,-3-2 16,-6 1-5,-6-1 6,-6 0-12,-5-1-16,-4-2-318,-6-3 307,-3-3 16,-4-3-42,11-9 0,1-1-14,-16 2 2781,-10-1-2904,29-8-207,8-2-269,10-3-320,6-3-1122,17-15-6046,19-9 8160,10-7 0,-7 11 0,-12 10 0</inkml:trace>
  <inkml:trace contextRef="#ctx0" brushRef="#br0" timeOffset="57879">6902 7708 26066,'-6'45'143,"1"0"1,0-3 0,-1-2-111,-2-6 1,-1-2-5565,-5 20 5539,4-18 1,0 1-7,0 0 1,0-2-1149,-5 16 1162,-1 12-16,9-28 880,2-7-852,2-7-6,1-8 51,2-3 2172,0-5-1802,0-2 3065,6-9-3480,0-1 17,7-10 0,-2 1 11,3-3-2888,2-3 2888,1-1 5,3-2-5,2 0-17,1 0 1,4 0-2281,2 0 2258,2 2 33,15-3-236,-12 11 186,9 1 0,-17 12-17,5 7 2196,-9 4-2196,5 8 17,-10 2-23,7 14-72,3 21 11,-6-8 790,-10-9 1,-2-1-1234,-3 1-464,-2 11-1182,-3-12-3641,-4-2 5176,-5 3 0,4-17 0,-2-1 1</inkml:trace>
  <inkml:trace contextRef="#ctx0" brushRef="#br0" timeOffset="58640">8967 8121 20772,'-1'-7'3859,"0"1"-3517,1 6 90,0 0-343,3-36-49,-1 39 4,2-21 29,-2 69-34,-2-19 1,-1 0-365,0 1 0,0 0 342,-2 0 0,0 0 5,-3 27-10,3-17-7,1 9-3146,6-23 3157,3-5 46,13 1-17,-4-10 39,9 0 5,-5-12 18,1-5-1820,2-6 1808,2-6-5,1-5 2245,2-5-2267,0-3 38,-2-1 163,8-19 11,-5-2-601,-2-1 433,-10 7 3359,-6 5-3387,-5 18-28,0-4-34,-6 22-44,0 1 11,-7 17 16,0-1 1,-7 16-2725,2-3 2713,0 2 6,1 1 40,3-2-1,1 11-45,3-11-16,6 5-17,3-14 33,6-4 0,3-3 18,4-4-24,5-3 18,2-3 0,4-4-6,3-5 16,2-4 7,15-15 27,-1-8-629,-3-2 618,-12-2-11,-16 11 61,0-16-44,-8 10 11,0-11 2938,-7 15-2938,-1 1-6,-2 3-10,-2 2 21,-4-2-48,-2 6-13,-1 2 894,3 8-968,4 5 169,2 5-207,0 3-23,1 4-386,7 15 141,0-2-119,8 13-979,6 7-4961,4 5 2915,-1 0 3524,0-1 0,-15-29 0,-1-1 0</inkml:trace>
  <inkml:trace contextRef="#ctx0" brushRef="#br0" timeOffset="58837">10125 8240 24548,'15'-41'423,"1"-1"1,-2 5 0,-3 7-82,-9 20 575,-1 3-659,-1 3 48,0 2-284,-3 10 128,-1 2-150,-4 11-11,-5 14 11,2-5-56,-4 13-16,5-11-85,2 0-84,2 1-123,3-2-1025,4 11-28,2-12-1524,3 6-6065,-1-16 9016,0-5 0,-2-7 1,-2-4-1</inkml:trace>
  <inkml:trace contextRef="#ctx0" brushRef="#br0" timeOffset="59040">10288 7834 23276,'-3'-10'2218,"1"2"-2038,2 8-24,-25-66-178,17 48-15,-6-18 1,2 6-48,10 28-17,2 5 1,0 2-24,1 7-50,1 6-67,3 6-408,4 23-415,0 10-659,0 3 221,-3-2-1494,-3-20 2996,1 4 0,-3-28 0,0-4 0</inkml:trace>
  <inkml:trace contextRef="#ctx0" brushRef="#br0" timeOffset="59782">10821 7902 20963,'3'-12'1926,"5"-26"1,1-5-1356,-3 11-1186,3-12 1,-2 1 1039,-5 16 498,-1 6-296,-4 1-150,0 9-365,-1 2-73,0 7-17,0 4 885,-2 5-885,-1 5 12,-3 8-29,0 6 1,0 7-1,1 5 7,2 6-1515,4 3 1492,1 3 5,1 2-33,1 2 6,-2 2-18,1 1-38,-2 2-68,0 0-73,-1 0-100,-1 1-113,-1-1-44,1-20 0,0 0 83,-2 14 141,-3 8 128,4-33 96,2-11 17,1-9-12,2-6 12,0-9-12,1-5 29,0-9-2875,0-4 2914,0-6 400,2-2-356,0-2 34,3-2 11,-1 1 17,0-1-5,-1 1-18,0 0-5,-1 2 18,0 1-7,-2 3 157,1-8-45,-2 6-61,-5-3-124,1 14-16,-3 7 3083,3 8-3112,1 1 916,2 1-927,0 2-10,2-1 4,2 0-10,4-1 5,4-3-5,7-2-17,18-10 33,-3 4 17,14-8-219,-10 5 208,2-3 8,-5 0 1,1-2-1485,8-7 1484,-9 6 1,-2 1-3,-2-1-6,-1 1 11,-4 2 11,-2 2 1,-4 1 33,-2 2 0,-3 2 5,-2 1 12,-2 3 0,-1 2 198,-2 3-209,-2 1 1513,-1 3-1525,-1-1-16,-1 2 10,0 3 12,-1 3 12,2 6-12,-1 5-6,1 7-3397,-1 7 3375,-1 6 5,0 8-337,0 2 315,-1 4-11,0-1-1227,-3 0 1227,0 0 11,-3 0-11,0-1 17,-1 0-6,1-3 0,-1-2-22,0 7 11,4-17-397,0 0 419,4-20 2434,0-7-2411,1-4 384,2-4-289,11-12-84,0-2 0,10-12 11,-3 2 17,3-4 1803,0-1-1775,1-2-6,-1 0-487,1 0 465,-1 1-6,1 3-21,9-5-57,-9 11 0,7-2 0,-12 15 0,-1 2 0,-1 4 0,7 3 0,-6 4 0,6 3 0,-7 6-40,0 2-61,-1 4-72,-1 2-118,-2 2-163,-2 1-280,-1 1-570,-3 1-8527,0 9 8225,-3-13 0,-1 0 0,-3-17 0</inkml:trace>
  <inkml:trace contextRef="#ctx0" brushRef="#br0" timeOffset="60503">13046 8211 16003,'10'-45'463,"1"-1"1,-1 0 0,4-15 0,-2 6 268,0 2-396,-3 12 792,-4 7-893,-2 10 1006,-3 7-1152,0 7 1943,0 6-2049,-2 4 0,-3 9 11,-1 10 18,-4 12-1,-1 11-717,-1 11 701,0 8 10,6-26 1,1 0-44,0 2 0,0 2 44,0 2 0,1 0-1,0 3 1,-1 0-692,1 1 0,0 1 677,0 1 1,-1 0 2,0-1 1,0 0-1,0 0 0,-1-1 6,0-1 0,-1-1 6,1-3 0,0-1-15,0-2 1,0-2-393,-4 25 390,3-11-6,2-11 29,2-11-7,1-8 2105,1-9-2071,1-5 953,-1-5-958,0-7 2125,-3-4-2154,0-7-10,-1-7 10,-1-5 1,-1-7 11,3-5-12,1-6-10,1-5 27,2-7-11,2 26 0,0 1-3,1-3 1,1 0-4,1-3 1,2 0-719,0 0 0,1-1 710,1 0 0,1 0 8,0 2 1,1-1-3,6-14 0,0 1-1,-3 13 1,1 1 5,4-11 1,0 2-6,-5 16 0,0 1 5,0 0 1,1 1 2,14-27-6,4 3-5,-1 8 6,4 5-12,1 9-984,18 2 990,-12 13 16,13 3-2299,-19 13 2289,-4 6-1,-1 6 305,-6 7-321,-2 5-12,-6 5 1,-4 5 16,-6 3-5,-6 4-6,-9 0-5,-8 2-4,-6-11 1,-4 0 166,5-7 1,-3-1-148,-9 8 0,-2 0 6,6-10 0,0-2-6,0 0 1,-1 0 5,0-2 0,0 1-6,1-3 1,1 0 5,-26 12-22,4-5-51,6-3-39,7-7-79,7-3 163,7-6-774,10-1 2389,7-5-4119,14-3-2306,8-4 4838,15-6 0,-13 6 0,1 0 0</inkml:trace>
  <inkml:trace contextRef="#ctx0" brushRef="#br0" timeOffset="60874">14244 7801 23909,'-53'13'282,"-1"-1"0,4 0 0,7 3-942,3 11 767,2 3-54,14-7 0,1 0-30,-7 14-12,-1 11 6,20-13 394,6-1-389,13 23 6,12-14-1532,5 7 1510,7-24-896,-5-13 912,2-4 427,0-3-387,0-3 22,-2-4 11,0-4 6,-2-4 28,-1-5-12,-2-3 202,3-15-156,-8 6 5,0-11-28,-11 9-34,-4-2 1591,-2 0-1613,-3-2 1280,-2 0-1308,-3 1-6,-1 1 40,-5-7-45,3 11-5,-1-2-18,4 16-22,1 4-28,2 3-17,1 3-55,0 2-46,1 4-386,-3 9-414,1 12 290,1 2-156,1 5-258,7-7-599,3-1-1299,5 0-1726,3-1-5137,-1-3 9333,1-4 0,-8-7 1,-2-4-1</inkml:trace>
  <inkml:trace contextRef="#ctx0" brushRef="#br0" timeOffset="61311">14748 7915 18118,'1'-41'351,"0"-1"0,0 4 0,-3 9 1048,-6 20-1225,0 4 882,1 1-994,0 2 966,1 1-1011,2 1 5,0 3-16,1 3-6,-1 6 6,2 5 2168,-1 21-2180,3-6 18,3 16-18,2-10 12,3 0-29,7 20 6,-3-15 754,3 16-726,-4-20 612,0-1-651,-1-1-28,-1-3-145,3 11 50,-5-13-12,3 4-10,-6-17 16,0-6 240,-3-5-1035,1-18 806,-5-1 85,-1-17 38,-4 4 29,-10-18 83,-3-9-563,-1 0 524,1 0 34,10 16-11,2 2 151,1-9 78,3 4 80,2-3-192,3 16 12,0 8-34,0 10-22,0 3-62,0 2-51,0 1 492,-6 13-519,1-1 22,-16 39-23,8-17-16,-10 22-79,1-5-620,1 4 341,-1 1-220,6-6-2306,7-4 2895,5-1 0,1-11 0,3-10 0</inkml:trace>
  <inkml:trace contextRef="#ctx0" brushRef="#br0" timeOffset="61528">14982 8047 26172,'7'-39'423,"0"1"0,5-24-272,-12 59-45,0 2-106,0 8 11,1 3 1,0 11-12,1 2-79,3 21-145,0 8-73,0-17 1,-1 0-3007,4 21 2479,1-6-531,-1-19-1160,0-2-2498,2-4-4818,-1-4 9400,-1-6 1,-4-7-1,-2-5 1</inkml:trace>
  <inkml:trace contextRef="#ctx0" brushRef="#br0" timeOffset="61706">15298 7741 24112,'-14'-39'155,"0"-1"0,2 4 1,1 8-95,5 21 458,0 2-580,4 3 190,0 1-185,0 4 63,1 3-232,-2 6-351,0 5-737,-1 5-3762,0 5 5075,1 6 0,1-15 0,1 0 0</inkml:trace>
  <inkml:trace contextRef="#ctx0" brushRef="#br0" timeOffset="62612">15497 8048 21027,'6'-56'853,"-1"0"0,1 4 1,-2 5-959,2-5 553,-2 5 350,0 6-451,-3 6 196,1 5-241,-2 7 107,1 5-241,-1 7 470,0 4-559,0 4-85,0 2-11,0 5 12,-1 5 10,1 9-16,-1 8-17,0 33-1847,0-4 1878,1-15 0,-1 1-6,1-7 0,-1-1-1391,1 3 0,-2 0 1386,1 0 0,-1 1-40,-1 15 0,-1 0-893,0-13 1,1 0 898,-2 12 0,0-3-314,-2 15 205,2-5-62,2-7-22,2-6 353,5 5-584,0-19-111,2 3 1611,-1-19-1493,-2-7 3243,-1-5-3114,-2-9 712,0-4-545,0-7 118,0-4 68,-3-3 33,-1-5-3353,-1-1 3431,-1-4 254,-4-17-134,-4-6 23,4 21 1,-1 0 7,-8-20-891,-2 7 869,5 20-5,0 3-665,0 4 631,1 4 2672,-3 2-2700,7 5 55,1 2-285,8 6 1206,9 4-1166,5 1 1159,8 1-1199,26 6 14,-16-4 1,4 0-1023,22 3 1,1 0 1024,-16-2 1,-1-1-15,15 2 0,-4-2-206,-9-1 226,3-2 22,-22-1 12,-7-3 16,1-5 11,-8-1 7,0-6 133,-3-3-78,-4 1 56,1-5 39,-3 4 1949,1 1-1601,-1-9 246,0 0-381,0-6-246,0 9-23,-1 3-17,1 9-16,-1 2-40,1 3-55,0 2-107,0 2 61,-1 7-21,7 26 44,0-4 0,6 21-28,-1-13-6,-1 3-990,0 2 940,-1 2-50,0 0-51,-2-1-181,-1-1-49,-1-1-212,0-3-1899,0 10-908,0-17-6397,1 6 9788,-3-21 1,-1-7 0,-1-5 0</inkml:trace>
  <inkml:trace contextRef="#ctx0" brushRef="#br0" timeOffset="62797">16086 7816 19280,'-10'-43'199,"0"0"1,1 4 0,2 9 1303,5 20-1660,0 6 451,7 8-613,1 5 198,6 9-546,-1 4-1416,7 22 346,-6-5-924,4 13-1017,-6-13-2080,-2-5 5758,-2-6 0,-4-13 0,-1-7 0</inkml:trace>
  <inkml:trace contextRef="#ctx0" brushRef="#br0" timeOffset="63480">16304 8055 20090,'0'-6'2941,"0"2"349,0 4-3307,0-48 17,2 39 128,2-33-116,5 52 55,1 3-56,13 11 160,2 3-171,10 8-6,-3-3 1,-8-10 5,-6-5 0,-8-8 11,-4-4 34,0-1 27,-3-2 7,-1-2 5,0-3 123,2-8-73,-1 0 34,1-9 12,-1 4-35,-1-3-22,-1 0-11,0-1 62,1-9-101,-1 7-17,2-6 0,-1 11-23,0 2-16,0 3-22,0 2-40,0 3 11,0 2-5,0 2-17,3 3-28,1-1-521,23 13 258,-8-3-118,17 10-78,-13-4-90,0 1-129,0 1-196,-1 0-318,-2 0-472,0-1-756,-1-1-974,0 0-169,-1-2 623,-2-1 1030,-1-4 1529,-4-1 3299,1-4 3047,-7-2-3030,-1-2-610,-5-2-589,-1 1-414,-2-1-347,0 1-231,-2 1-172,-1 0-102,-1 1-67,-1 1-33,-2 1 151,-6 5-302,5-1-51,-3 2-23,8-3-22,3-1 17,1 0 40,2 0 139,10 2-129,0-3-33,11 2-23,-2-5-5,3 1 6,0-2 5,9-4-12,-10 1-10,5-4 11,-13 2 140,5-8-113,-9 5 1,2-8-22,-10 8 5,-1-2 0,-1 0 11,-2-1-22,-2-1-12,-4 0-5,-2 0 11,-2 1 6,-1 1 22,-2 2-5,1 2-17,1 1 0,1 3-17,2 1-12,1 1-4,1 4-1,-1 1-11,0 6 5,-1 4-5,-4 17-5,5-4-2365,0 15 2382,6-9-24,3 4-161,4-1 134,3 2-40,5-3-16,2-1-67,3-2-146,3-3-241,1-4-702,1-4-1152,1-3 2160,4-3 0,-13-8 0,-1-1 0</inkml:trace>
  <inkml:trace contextRef="#ctx0" brushRef="#br0" timeOffset="66814">19289 8076 16680,'-15'-38'110,"1"0"0,0 2 1,3 10 2504,7 22-2559,1 2 1404,0 0-1421,1 0 826,1 2-881,-1-1 3413,1 3-3386,0 0-5,-1 2 5,0 0-11,0-1 6,0 1-12,0-2 6,0 2 0,0-2 11,-1 0-5,1 0 0,-1-1-1,2 0-5,-1 1 6,0 0-1,1 0-5,-2-1 6,2 0 5,-1 0-5,0-1-1,2 1 1,-2-1-6,1 1 6,-1-1-1,1 0-5,0 0 11,-1 1-16,1-1-1396,0 0 449,0 3-561,2-2-1522,2 4 3035,2-2 0,-2-1 0,0 0 0</inkml:trace>
  <inkml:trace contextRef="#ctx0" brushRef="#br0" timeOffset="70169">18781 8097 15188,'1'-7'4722,"0"1"-3770,-1 6-179,0 0-129,10-60-117,-7 38-88,3-16 1,0 3-87,-4 20-51,-1 1-83,0 7-91,-1 4-77,0 1-23,-1 1-17,-1 5 0,-2 3 96,-18 30-57,6-11-22,-2 5 0,1 0-290,-1 2 273,-2 13 6,10-16 0,4 0 5,3-3-5,3-2 0,4-2-69,4-4 74,4-3 6,4-4 28,3-3-5,3-4 56,14-5-40,-7-6-423,10-6 434,-11-5 29,-2-3-12,1-2 11,-4-3 39,7-13 124,-7-6-163,-1 1 68,-8-11-101,-8 22 0,-1-7-34,-3 15 78,0-2-55,-1 9-17,0 2-28,-1 10 696,0 3-707,0 2 231,0 3-237,-1 3 0,0 7 5,-1 4-10,-2 5 5,1 3 11,-2 18-5,1-9-291,1 12 285,2-14-50,4 11 44,2-13 0,6 8 12,3-16-12,3-3 12,2-3-12,3-3 18,1-5 32,0-4-32,0-1 16,9-13-34,-9-1 28,7-9 18,-12 0-1,-1-2 6,-2 0 106,0-13-73,-5 7-5,0-8 11,-7 9 257,-2 2-179,-1-11-117,0 10-6,0-6 34,0 6-40,-1 9 1,0-1-6,-1 9-6,2 2 1,-1 3-6,0 1-51,0 2 6,0 0 6,-1 3-12,0 1-16,0 3-18,0 4-122,2 2-275,-1 3-548,4 2-1295,3 2-3490,6 0 5798,10 1 0,-10-9 0,2-2 0</inkml:trace>
  <inkml:trace contextRef="#ctx0" brushRef="#br0" timeOffset="71125">19764 7968 24053,'-41'16'117,"0"0"1,3-3-1,10 3 24,23 5 402,2-5-487,1 4 6,5-7-1,1 0-5,4-3 12,4 0-7,0-2 221,12-1-170,5-4-51,0-3-10,0-5 16,-10-4 79,5-8-51,-6 2-3219,2-6 3258,-10 4-400,-3-1 384,-2-1-2095,-3-1 2055,0-1-284,-2-1 279,-2 1-11,-1 0-1,-2 1-5,-1 2 0,1 2 2030,-7 0-2097,2 11 22,-16 14-6,10 5-10,-6 14 537,10-8-532,2 2-11,3 1 0,2 0 11,3 1-6,1 0-5,5-1 158,1 1-186,5-2-12,2 1-16,3-3-44,3 0-23,4-3-29,3-2-16,3-2 0,3-4 28,1-3-40,12-3 158,-12-4 3063,8-5-3025,-16-4 435,-1-3-423,-2-2 28,-2-1 128,3-13-72,-6 5 11,1-9 123,-7-4 17,-3-1-140,-1 0 5,-2 8 196,-3 14-207,1 3 6,-1 5-39,0 2-22,-1 3 5,0 1-51,0 10 1,0 1-1,0 10-5,0-1-16,0 2 4,0 2 1,0 0-11,2 2-12,0 0-151,5 11-44,-1-9-152,3 8-224,-2-11-336,2-3-549,-1 0-1411,2-3-5851,-1-2-456,0-5 9208,0-2 0,-5-4 0,-1-3 0</inkml:trace>
  <inkml:trace contextRef="#ctx0" brushRef="#br0" timeOffset="71336">20561 7743 25416,'-38'-19'-27,"0"0"1,3 1 0,9 11-30,24 28-5694,1 4 5599,2 1-1167,3 4 920,3 0 887,3 0-1396,1-2-510,2-3-689,1-1-2095,1-4 4201,4 0 0,-10-10 0,2-1 0</inkml:trace>
  <inkml:trace contextRef="#ctx0" brushRef="#br0" timeOffset="72385">20992 7899 19076,'1'-3'4984,"1"0"-2749,-2 3-2095,-72-31-489,39 28 385,-12-11 0,1 4 166,11 24-168,2 0-325,3 4 303,4-1 10,5 2-16,5 0-12,4 1 225,4 7-225,6-7 18,5 5-1,5-10-22,3-1 403,4-2-414,2-2 22,2-2-34,1-3 46,1-2 10,1-2 56,9-6-33,-10-2 28,5-6 33,-14-2 29,-2-2-3348,-2-1 3398,-2-3-6,-1-1 28,-2-1-28,0-1-16,0 0-6,0 0-40,-1 2 1,1 0-100,0 3-18,-1 4 0,2 2 3392,-3 4-3392,1 4 0,-2 3 0,1 7 0,-1 6 0,0 9 0,2 25 0,-2-4-329,0 18 329,-4-25 0,-1 1-1165,-2 21 1165,0-19 0,0 0 0,-4 19 0,0 1 0,-2 4 0,0 1 0,1-18 0,-3 2-169,-4-1 1,-1 0-20,0 0 1,-1-1-870,-2-6 0,-2-3 553,-11 7 16,0-7-2303,3-9 2427,6-7 45,6-9 66,7-5-805,6-18 1154,7-3-913,12-36 902,4 7-189,-5 12 0,1-1-25,11-24 98,-10 26 0,0-1 373,1-1 0,0-1-334,1-2 0,1-1 9,0 0 0,1 0-1075,0-1 1,1-1 1102,0 2 0,1-1 92,10-15 1,2-2-507,-10 18 0,1 1 1,-1 0 466,12-17 0,-1 1-44,-1 7 0,-3 5 142,9-6 441,-5 7-396,-2 8 1659,-6 5-1256,4 0 2474,-9 6-2513,-1 3 1154,-11 9-1703,-6 6 1441,-2 3-1469,-3 4 16,-2 3 7,-4 6-18,-3 3 18,-3 5-12,-1 3 0,0 3 6,1 2-6,2 3-11,2 1 45,1 19-45,3-11-1056,2 11 1050,4-16 6,1-3-27,4 14 49,2-1-22,2 0-457,1-9 462,-3-16 1,0-3 11,-1-5 5,0-4 62,-1-3 1037,-1-3-1003,1-2 29,2-4-91,3-2-22,2-5 502,3-4-520,2-2-4,1-2 16,0-3 5,1-1-530,-1-2 520,2-1-23,0 0-6,1 1-11,1 1 6,11-4-6,-7 9-237,7-1 237,-10 11-5,-2 4-6,-2 3 517,-1 0-500,-2 4 6,-1 2-23,0 6 0,-1 4-23,5 13 18,-4-5 10,3 9-16,-6-9 0,0 0 5,0-2-5,1-1 17,2-4-1,1-2 1,2-2-1,1-4 7,2-3 238,-1-3-250,1-4 17,10-11 5,-7-1-351,7-9 340,-10 2-22,0-2 11,0-3 5,0-3 12,0-3 0,0-5-1677,-1-3 1676,0-7 1,-2-4 11,0-5 0,-3-3-5,-1 0-7,-3 0-9,-3 4-7,-2 4 0,-3 8 0,-1 6 98,-3 9-98,-1 6 0,-2 7 0,1 6 0,-1 5 0,0 2 0,1 2 0,-2 4 1685,-1 3-1685,-2 5 224,-1 4-224,0 4 0,1 5 0,1 5 0,0 6-1046,2 6 1046,1 6 0,0 5 0,3 5-1777,0 4 1777,1-30 0,1 2 0,0-1 0,0 1 0,1 0 0,0 0-6,1-1 0,1-1-120,1-1 0,1 1-336,4 9 0,1 0-1411,6 17 1489,-4-22 1,-1-3-1424,6 5 166,-2-7-1868,-2-8 3509,0-6 0,-6-9 0,-1-3 0</inkml:trace>
  <inkml:trace contextRef="#ctx0" brushRef="#br0" timeOffset="72980">22172 7959 17512,'-4'-6'3899,"1"1"-3239,3 5 528,0 0-1143,9-61-22,4 44-15,-2-16 0,3 4-771,14 25 774,3 3-5,1-1 0,0 2 10,0 0 170,-2 0-186,-1 2 11,8-1-5,-11 1-1,5-1 6,-13 0 12,-2-1 33,4-3 5,-7 0 607,3-3-500,-8 1 61,-2 0 74,-2-1 38,-1 0 35,-2 0-12,0 0-22,-1-1-12,-1 1-67,-1 0-27,-1-2-12,-2 1-23,-1-1 1,0 0-12,-2 1-16,0-1-23,2 2-33,-1 2-34,3 0-40,0 2-44,3 1 0,-1 0-16,1 2 10,0 3 12,0 3-6,0 5 22,0 4 17,1 6-33,3 4-3393,3 4 3399,4 4-347,11 17 346,-2-11-17,10 11-10,-5-16 10,13 11-16,-8-12-939,7 7 949,-14-16-1853,-4-1 1837,-5-4 1776,-4 6-1827,-8-9-72,-7 5-118,-6-9-218,-7-2-286,-3-2-297,-3-3-397,2-4-343,1-3-234,3-5-112,3-5 543,3-5 218,2-5 572,2-3 588,1-3 969,3-5-40,-1-2 286,3-2 398,0 0 313,1 0-99,0 1 4431,1-6-4265,0 7-1165,1 3-105,-1 11-112,0 12-68,0 4-79,1 0 637,-1 4-827,0-1-5,-1 2 5,-1 4 11,-2 2 6,-2 5-16,-2 3 44,-8 12-68,3-5-10,-3 11-17,5-8-51,4 1-145,2 2-347,2 0-601,4 1-1398,4-1-2953,3-2-4325,3-3 9084,0-6 0,-4-7 0,-3-5 0</inkml:trace>
  <inkml:trace contextRef="#ctx0" brushRef="#br0" timeOffset="73136">23030 8171 28671,'22'-15'-492,"-4"1"0,-20 12 1,1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5:48:35.3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A020F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10924 2814 20946,'-7'-51'875,"0"0"1,0 1 0,1 9-562,4 23-96,-1-3-22,3 10-22,-1 1 89,1 2-202,0 3-66,0 2-219,0 2 196,1 6 50,1 2 12,3 8-1,2 3-5,1 4 23,5 20-23,-4-6-23,3 15-5,-6-11-5,1 19-1069,-2-15 957,-1 14-90,0-22-169,-2-1-206,0-2-398,0-2-4761,-1 7 5741,-1-8 0,1-5 0,-1-14 0</inkml:trace>
  <inkml:trace contextRef="#ctx0" brushRef="#br0" timeOffset="517">10903 2138 15302,'-45'-11'681,"0"1"1,3 1-1,5 4-84,6 11 478,-3 6-273,-1 4-197,-4 5-1119,-2 3 939,-2 7 442,-2 5-452,12-5 0,1 3-114,8-7 0,-1 2-209,0 3 1,-2 5 0,3 0-53,-2 11 1,4 1-586,-2 1 0,3-1 457,5-1 1,3-2-47,6-13 0,2-1-230,-1 29-5,3-3 165,7-21 0,3 0 385,6 15-392,-1-19 1,2-3-462,14 7 148,7-4 201,3-4 98,5-5 121,3-2 116,3-3 133,3-3 102,3-4 118,2-2-112,-15-6 1,1-1-126,-10-1 0,0 0-20,11-1 0,-1-1-155,16-4-52,0-2-25,-3-4 4,-2-3 113,-18 2 1,0-3-99,17-7 137,-20 5 1,-1-1-172,10-11 222,-2-3 23,-2-2 131,-13 8 0,-1-2-425,11-15 230,-14 13 0,-3 0-22,3-16 516,-4-4-389,-4-4-41,-5-3-32,-4-1-20,-2-1 18,-5 2 88,-4 18 0,-3 2 0,-9-18-87,4 21 0,-2 2-5,-16-7-44,-5 6 57,-5 2 46,-5 5 24,-2 4-103,-3 3 49,0 5-31,2 4-15,2 3-137,3 3-492,3 1-1530,4 2-6734,5 0 8896,8 1 1,13-1 0,6 1 0</inkml:trace>
  <inkml:trace contextRef="#ctx0" brushRef="#br0" timeOffset="2102">17249 4730 10606,'2'4'336,"-1"-1"4011,-1-3-3283,0 28-521,-3-19-5,-1 23-40,-3-27-27,-1 0-34,-2 0-11,-2-2 5,-2 1 6,0-2 11,-2-1-6,1-1 17,-1-1-22,2-2-10,2-2-58,1-3-72,2-1-73,1-2-67,3-1-51,1-3-33,2 0-23,1-3 40,6-7-62,1 6 0,5-6-6,-1 9-5,4 1-6,-1 2 1,2 1-1,0 3-11,1 1 11,0 3-11,1 2-6,0 1-5,1 3-11,1 3 11,1 3-17,-1 4-6,0 3 0,-1 4 6,-2 2-11,-2 3 0,-4 1-23,-4 2 1,-3 2-1,-5 2 1,-6 1 10,-6 2-16,-8 0-391,-6 2 396,-5-1-796,-5 1 835,-4-2 23,-1 0 0,-2-3 0,3-3 34,2-4 5,4-4 146,-2-4-39,14-7 10,0-2-27,16-6-28,4-2 297,3-2-387,5-2 0,1-2 6,6-2-11,3 1-1,4 0 869,15-3-874,-6 4 0,14-1-886,-9 5 864,2 2-17,2 0-342,1 1 246,4 0-100,0 1-118,3 0-167,2 0-265,1 1-385,0 0-690,0-1-1170,-4 1-1149,-2 0-1623,-7-1 5802,-6 0 0,-15 0 0,-5 0 0</inkml:trace>
  <inkml:trace contextRef="#ctx0" brushRef="#br0" timeOffset="2566">17527 4232 13237,'-60'-15'631,"1"0"0,2 1 0,5 3-942,17 7 1,2 1 654,-1 1 1,0 1-352,-2 0 0,1 1 264,-2 2 1,0 0-39,-1 1 0,1 1-29,-2 1 0,1 2-28,-1 0 1,0 2-23,1 1 0,0 1-733,1 1 1,-1 2 693,2 0 0,0 2-26,0 2 1,1 1-140,2 0 0,-1 3 195,-11 15 1,1 3-197,12-8 0,1 1 115,-9 12 1,4 2-12,12-12 0,3 3 0,-4 18 1,3 2-38,7-14 1,2 1-3,-3 14 0,6 2-11,8-2 0,6-2 0,1-13 0,3-1-12,3 11 1,5-2-1,0-18 1,3-3 345,1-2 1,4-1-394,16 5 0,3-3-238,-8-8 1,2-3 268,14 5 0,1-4-6,-12-9 0,1-2-523,-1-3 0,4-1 1,-1 0 530,6-1 1,0-1-263,-5 0 1,1-1 0,-2-1 292,4-2 1,-2-2-494,1 0 1,0-2 512,-1-1 0,0-2 157,-1 0 0,0-2-143,-2 0 0,1-2 404,12-7 0,2-3-334,-2-3 0,0-3-18,-10 2 0,0-1 1,-3-1-14,7-6 0,-4-1 0,-3-3 0,-4 1 6,-12 8 0,-2 2-9,-1-2 1,0-1 2,-1 0 0,-1 0 0,-1 0 1,-2 0 21,0 0 1,-2 0 25,-2 1 0,-1 0 148,6-25 23,-7 2-48,-10 18 0,-5-1 526,-9 0 1,-3 1-734,-1 0 0,-2 1 751,-9 2 1,-2 4-772,3 7 0,-2 3-20,-1-1 1,-4 1-43,-16-4 1,-2 2 0,11 5 0,0 1-23,-12-4 0,-1 3-263,1 3 0,0 3-782,0 2 1,-1 1-799,1-1 1,1 3 1915,0 4 0,6 2 0,10-1 0,4 4 0</inkml:trace>
  <inkml:trace contextRef="#ctx0" brushRef="#br0" timeOffset="4149">12423 8239 9856,'-2'4'3148,"1"-1"3831,1-3-6643,-3-39-90,2 23-56,-3-30-66,4 33 16,3-7-96,1 6 1,4-6-17,1 7-5,2 0-1,3 0 0,2 1-5,2 0 6,3 2-12,0 0 0,1 2 0,0 2-11,1 2-5,-2 2 5,0 2 5,-2 2-27,-1 2-6,-2 4-17,-1 2-33,-2 2 27,-3 1-10,-1 2 16,-4 1 17,-2 1 11,-3 1 17,-4 2 17,-3 0 11,-5 0-6,-2 1 6,-3-2 17,-2 1 11,0-2 17,-1-1 22,1-3 34,2-2 33,3-3 45,1-2 40,3-3 6,1-2-41,3-1 12,0-2-22,1-1-28,0-1-12,1-3-44,1 2-46,1-2-16,1 1-22,1 0-34,0-1-6,2 1 1,2 0-1,3-1 6,4 2 0,3 1 0,2 1-22,3 1 22,3 1-6,4 3-5,1 1-6,2 4 0,2 2 6,1 1-1025,0 3 1036,1 0-50,0 1-17,-3 0-23,-3 0-22,-5 0 6,-6 1 22,-7-1 22,-5 1 1,-7 1-1,-5 1 0,-9 0-33,-7 1-101,-25 8 17,5-6-1476,13-7 1,-1-1 1262,-18 4-157,-2-3 464,-1-2-789,-1-2-843,3-3 32,2-3-780,4-2-571,6-3 3036,-1-6 0,20 3 0,2-2 0</inkml:trace>
  <inkml:trace contextRef="#ctx0" brushRef="#br0" timeOffset="4578">12517 7778 6837,'0'-5'2745,"0"0"1601,0 5-3730,-59-52-1180,27 40 858,-8-15 1,-2 3-480,0 29 779,-4 2-34,-3 6-95,-1 2-113,0 4-83,0 3-67,1 3-33,1 5-7,2 4-11,2 4-16,2 5-23,3 5-56,19-22 0,2 1-481,0 1 1,0 2 460,2 1 0,1 0-8,0 3 0,2 0-17,0 2 1,2 0-7,1 1 1,2 1-9,1 1 0,2 0-3,1 0 1,2 1-4,0-2 1,2 1-12,2-1 1,3 0-1,0-2 1,2-1-4,3-1 1,2 0-6,2-3 0,2-1 3,1-3 0,3-2 5,1-1 1,3-2-4,2-3 1,1-1 5,2-2 0,1-2 3,4-1 0,0-2-11,1-2 0,3-2-23,20-1 1,2-2 30,-14-2 0,1-1 8,15-2 1,0-2 16,-18-1 1,-2-3 13,1 0 1,0-2 27,-2-2 1,-1 0 16,0-2 0,-1 0 20,-2-1 0,0-2 27,-2-1 1,-1-1 5,-1 0 1,-2-2 22,0-1 0,-2-2 11,-1 0 0,0-1 8,-2-1 0,0-2-2,-2 0 0,-1-2-12,0 0 0,-2-1-28,-1-2 1,-1 0-26,-2-1 1,0-2-15,-2-1 1,0 0-7,-2-1 1,-1-1-4,0 0 1,-2-1 11,-1 1 0,-1 1-1211,-1-1 1,-2 1 1238,-1 1 0,-2 0 17,0 2 0,-2 0 177,-8-29-116,-5 7-72,-12 6-461,-3 21 0,-4 3 320,6 7 1,-3 2-26,-12-2 1,-3 2-472,8 9 1,0 2 389,-2 2 0,-1 2-106,-2 0 0,0 1 384,-1 3 1,-1 1-1245,0 1 1,-1 2 815,-6 3 0,3 1 0,-5 1 1,3 1-1</inkml:trace>
  <inkml:trace contextRef="#ctx0" brushRef="#br0" timeOffset="6060">6571 8206 16655,'-3'-45'654,"1"0"1,-1 4-1,1 8-150,2 17-12,-1 2-34,1 1-26,-1 2-25,1 2 160,0 0-522,-1 5 16,1 0-218,0 4 96,-1 4 33,1 2 101,-1 8 5,1 4-22,-2 6-22,0 6-907,-2 6 884,0 3-11,-2 3-6,1 1-5,-2 20 6,4-16 16,0 10-11,3-21 11,3-6 0,1-5-409,7 3 409,-3-11-163,4 1 169,-6-12 78,1-2 95,-1-2 890,1-2-800,0-4 424,2-4-524,2-4-40,2-4-17,1-3-6,2-3 195,-1 0-200,1-1 6,-1 0-34,-1 1-11,0 1-23,1 1-27,-1 2 10,0 2-22,1 3 1,-1 2-18,0 4 6,-1 2 0,0 2-11,1 3 5,0 4 6,0 3-11,0 7 22,2 3-11,-2 5-5,0 3-7,-1 3-16,-1 1-524,0 2 473,-1 1-55,0 1-40,1-1-100,1 0-68,1-2-72,0-3-3279,3-4 3183,-1-3-74,1-6-234,1-3-448,0-5-873,-1-3-1272,1-6 3411,2-5 0,-9 3 0,-1-2 0</inkml:trace>
  <inkml:trace contextRef="#ctx0" brushRef="#br0" timeOffset="6482">7364 7769 6392,'-34'-33'446,"0"-1"1,0 0 0,-13-12 0,2 8-1815,-8 14 1872,-3 5-118,-4 6 292,29 8 1,-1 1-517,0 2 1,-1 0-12,-2 2 1,1 1 13,0 1 1,-4 2 168,-7 5 0,-6 4 0,4 0-186,-1 1 1,0 2-67,-1 1 1,-5 3 0,6 0 20,5 2 1,3 0-17,-2 4 0,1 1-9,0 3 0,1 1 6,1 2 0,1 2 6,1 1 0,1 3-9,2 0 0,2 2-3,1 2 1,3 0-23,1 3 0,1 1-201,3 2 1,1 1 158,3 2 0,1 1-17,3 0 0,2 4-16,5-5 1,2 3-1,1-2 248,0 7 0,3 0-248,1-9 0,3 1 1,1-3-10,5-1 0,3-3-3,3-2 0,3-2-11,1-3 0,3-2 3,3-3 0,2-2-6,1-4 0,2-1-6,2-3 1,2-3-3,1-2 0,1-3-618,3-2 1,1-3 597,0-1 0,2-4-59,21-2 1,2-5-181,-15-1 0,1-3 297,-7 0 0,2 0 0,-3-2-21,4-5 1,0-4 63,-2 1 0,2-4 0,-2 1-135,7-5 0,0-2 155,-8 3 1,2-1 0,-3 0 54,3-5 1,-2 0 27,-1-1 1,-1-2 30,0 0 1,-2-2 25,-1 0 0,-1-3 16,-2 1 1,0-1-121,-2-2 1,-2-1 141,-1 0 1,-2-1-17,-1 0 0,-2-2-39,-1 0 0,-2 0-34,-2-1 0,-1-1-39,-2 0 0,-1-1 149,-2 0 1,-1 1-176,-2-2 1,-1 1-9,-2 0 1,-2 1-1,-2 0 1,-1 1 2,-2 0 1,-2 2 493,-2 1 0,-3 2-491,-1 2 0,-3 2-6,-2 3 1,-3 1 41,-20-21-55,-7 8-46,-8 11 1232,-7 9-1279,26 16 0,-3 3-112,-18 2 0,-3 5 117,11 1 0,0 3-279,-16 3 0,0 3-463,15 2 1,2 1-1331,0 2 0,-1 2 2109,-5 4 0,4 0 0,-5 2 0,4 0 0</inkml:trace>
  <inkml:trace contextRef="#ctx0" brushRef="#br0" timeOffset="8432">17385 8205 17496,'33'-11'2028,"-6"2"-1468,-27 9 2151,0 0-2683,-4 0-56,-1 1 5,-6 0 23,-1 1 17,-5 0-6,-3 0 23,-4 2-1,-1 0 7,0 1-1,1 0-17,3 1 6,1-1 34,0 1-45,7-2 11,-2 0-28,9-1 22,1-2-11,4-1 34,0 0-39,0 2-6,-1 0-12,-2 3 18,-1 1-12,-2 2 6,0 4 6,-1 2 5,0 4 6,1 2-11,1 2 10,1 2-16,2 1 0,1 1 6,0-2-6,2 1 0,0-2 0,0 0 11,0-3-11,1 0 11,0-4-5,0 0 5,0-3 12,-1 0 44,1 3 0,-1-5-11,-1 4 6,-1-7-6,0 1-6,-1-2 17,0 1-16,0-2-7,0 0 1,1 0-17,1-2 28,0-2 2459,1 0-2487,1-7-22,0 2-17,1-5 11,0 2-6,2-4 0,0 3-10,1-2 4,0 2-4,1 2 4,0-1 1,2 2 0,3-1 0,1 0 0,5 0 5,4 0 0,4 1-10,22 2-7,-11 3 1,1 2-604,23 4 620,-24-1 0,-2 2-5,-2 5 6,-3 2-7,-3 2-16,-3 2-39,0 9 34,-10-6-1,-1 6 610,-10-8-615,-6-1 5,-4 1-3386,-7 1 3381,-7 0-369,-21 10 313,4-8-23,-16 7-16,12-12-839,-2-2 738,2-4-112,3-3-185,5-5-364,5-1-2661,4-6-274,7-5 4208,4-6 0,8 5 0,2 0 0</inkml:trace>
  <inkml:trace contextRef="#ctx0" brushRef="#br0" timeOffset="8850">17200 8020 8565,'-54'-1'855,"0"0"0,-8 4 0,6 2 828,4 7-1512,17-3 0,1 2 126,-16 11-45,0 2-39,-1 6-40,-1 5-100,26-15 0,0 1-6,1 2 0,-1 1-11,1 3 0,0 1-11,1 2 0,0 1-3,1 2 0,2 2-9,0 0 1,2 2 72,2 1 0,1 1-92,2-2 0,2 3-9,1 14 1,4 0-12,2-14 1,3 0-7,3 10 1,4-3-11,14 13-6,12-5-11,9-7-8,-7-24 0,7-1 1,-2-3 12,1 0 1,1-3 10,3 0 1,5 1-1,-4-5-16,-1-5 0,-2-5-218,4 1 0,0-1 232,1-1 0,2-1-3,0-2 0,1 0 540,1-2 0,0 0-507,1-2 1,-1 0 44,0-2 1,0-2-15,0 1 1,0-2 125,-3-1 1,2-2-70,-7 0 1,3-3-1,-4 0-1,6-4 1,-1 0-22,-8 2 0,1-1 0,-2-2 178,10-13 1,-5-2-105,-10 8 1,-2-2-23,6-9 1,-3-1-24,-14 9 1,-3-1-20,-1-1 1,-2 0-29,-2-2 0,-2-1 73,-1 0 0,-3-2-39,-3-13 0,-4-1-51,-2 13 0,-2 0-153,-4-10 0,-4 3 136,-1 16 1,-4 3-26,-2 2 1,-3 2 180,-2 2 1,-3 1-213,-3 3 1,-3 2-29,-2 1 1,-2 3-40,-4 2 1,-1 2-62,-3 2 0,0 1-352,-2 1 0,-1 2-105,-2 3 0,1 1-1202,-1 0 1,-1 2 1823,-9 4 0,8 0 0,16-4 0,10 0 0</inkml:trace>
  <inkml:trace contextRef="#ctx0" brushRef="#br0" timeOffset="10853">10814 10672 16586,'-43'-41'-299,"0"1"1,3 3 0,3 10 1791,3 25-1245,-5 4-16,-6 5 404,-5 7-456,-3 5 20,-3 6-90,26-10 0,1 0 127,-1 3 0,0 1-9,-1 2 1,1 1-86,0 1 0,-1 3 18,-11 16 1,0 4-139,10-10 0,1 1 132,4-4 1,1 2 0,0 1-18,2 5 1,1 2 0,2-2 10,-4 8 0,1 2-567,5-7 1,-1 3 0,2-3 504,0 6 1,3-2 64,1 1 1,2 1-142,2 0 1,1 0-14,3-1 0,3 0-165,0 0 1,3-1 3,3-1 0,3-1-14,2-2 0,2-1-24,3-2 1,4-2-35,1-3 0,3-1-23,2-4 1,2-3-485,2-2 0,2-3 490,2-3 0,1-3 52,2-2 0,2-3 61,0-2 1,1-3 68,1-2 1,0-1 63,1-2 0,1-2 77,-1-2 1,-1-3 68,1 0 0,0-2 69,0-3 1,-1-2 8,1-1 1,-1-2-8,-1-3 0,0-1-100,0-1 1,0-2 90,-2-2 0,0-3 7,-3 1 1,2-3-1,-2 1 19,4-6 0,0-1-78,-5 5 1,0-2-1,-2 2 55,2-4 1,-4 0-39,0-1 0,-1 0 1,0-1 0,-3-1-222,0-1 1,-2-1-44,-2 0 1,0-1 41,-3 0 1,-1-2 0,-2 2-81,2-8 1,-2 0-56,-3 7 1,0-2 0,-2 2 41,-3-4 1,-2 3 1,-1 0 1,-2 1-374,-1 3 1,-4-1 571,-7-10 0,-3 2-62,1 13 1,-2 1-17,-6-7 1,-3 2-75,-18-4 19,7 18 0,-3 2-54,8 6 1,-2 3-26,-11-3 0,-2 4-53,11 6 1,0 4-137,-2-1 0,-2 3-525,0 3 1,-1 1-3596,3 0 1,1 1 4487,1 2 1,5 0-1,-4 1 1,13-3-1</inkml:trace>
  <inkml:trace contextRef="#ctx0" brushRef="#br1" timeOffset="17387">10402 3321 9668,'1'-3'2712,"0"1"4424,-1 2-6822,-1-29-32,0 22-30,1-22 183,-1 29 674,1 0-1076,-2 3 46,1 0-14,-4 4 94,-7 9-20,-2 0 11,-7 11 133,0-3-295,-2 4 414,-2 1-55,-1 2-4,-1 1-29,1 1 3,-1 1-14,1 1-300,0 1-27,1 0 15,-1 1-9,1 0 14,-2 1 8,1 0 10,-1 1-3,-1 0 15,-1 4-256,-1 1 153,9-12 1,-3 3 47,-9 14 0,0 0-1682,6-9 0,1 0 1603,-6 7 0,2-2-117,0 2-1021,4 0 1000,2-1 293,3-1-24,2-2 10,2-1-4,0-3 13,1-2 68,-7 17-226,4-13-452,-7 14 461,6-16 4,-1 1-11,0 0 4,-2 1 68,6-11 1,-1 1-60,-11 17 129,10-16 0,0 0 28,-10 11 583,0 1-588,-1 0-6,2 0-602,0-2 602,1 1-6,2-3-5,1 0 0,1-2-6,1-1 5,0 0 6,-1-1 6,0 1 272,0-1-267,-1 0-5,0 0-11,-1 0 39,0 1-51,-1 1 6,0 0 1192,-1 1-1192,-1 1 0,-1 0 0,-1 0 0,2 0-57,0-1 52,3 0-7,2-2 12,3-2-5,1-2-1,3-2-5,1-2 0,1-1 0,-1-2 5,2-1 0,-2 0-5,1-2 22,-2 2 568,0-2-579,0 1 0,-2 2-16,-1 0 10,-2 3 0,-1 1 1,-2 2-1,-1 0 1,0 1-7,-1-1-1491,1-2 1503,2-2 383,2-3-400,4-1 396,1-5-390,3-2-12,2-3 7,3-2-7,0-3-10,3 0 10,0-1 6,1-1 165,0 0-159,0 1 2493,-1 0-2488,-1 1 1,0 2 27,-7 8-22,2-3-5,-5 6 5,3-5-6,0 0 0,-1-1 1,1-1 5,1 0 1239,1-2-1256,2-1 22,1-4-39,2 1 17,1-3-5,0 0-6,2-1 0,-1 0 5,1 1 1,-2 1 0,0 1 5,0 1 11,-4 6-11,1-3 12,-4 4-18,4-3 12,-1 0-6,1 1 7,-1-1-18,1 1 11,-1-2-11,-5 10 0,5-8 0,-4 6 0,7-10 0,0-1 22,-1 3 6,1-4-16,-1 3-1,2-4 6,1 0-12,-2 1 6,1-1 6,-1 0 17,-1 3-29,2-2 1,-2 2-12,3-3-22,0 1 28,-1-1 12,-1 3-1,1-2-6,-2 5 7,3-7-1,0 1 0,1-3 0,0-1 12,1 0 5,0 0-12,0-1 7,0 0-1,0 0-11,0 0 1,0 0-12,0 1 0,0-2 11,0 1-6,0-1-649,0-1-2784,3-8 3428,2-4 0,-1 2 0,2-1 0</inkml:trace>
  <inkml:trace contextRef="#ctx0" brushRef="#br1" timeOffset="19600">11407 3186 22087,'-60'-5'2899,"12"1"-2214,47 3-731,1 1 820,3 3-1407,1-2 632,4 3-44,2-1 148,3 0 184,16 0 53,28 2 728,-8-2-1724,-15-1 1,-1 0 1713,6 0-173,4 1 49,0 1-637,-11-1 0,0 0 173,17 3-717,-16-2 1,-2 0 209,14 2-2606,17 4 2578,-14-2-309,13 1 950,-20-1-865,0-1 42,-1 0 309,0 0 7,0 0 19,-2-1 49,-1 0 115,14 1-102,-11 0-487,10-1 492,-13-1-41,-1 0 1919,1 1-1971,0 0-28,2 1-17,0 1-88,2 1 6,0 2-101,1 2-23,1 0-36,1 1 44,1 0 30,1-1 82,2-1 10,-14-3 1,0-1-83,18 3-9,-19-4 1,-1 1-76,11 0 173,-3 1-146,-1-2 104,15 3-145,-13-2 49,12 1-840,-1 1 986,-11-3 10,13 4-61,-17-2-1,18 7-86,-15-2 77,-4-2 0,-1 1-31,5 3-37,14 6-1,-18-7-8,0 1 1043,-2 0-1028,-1 0 47,0 0 73,14 4 453,-9-4-382,11 2-2754,-13-6 2843,-1 0 25,2 0 730,-1 0-664,18 4-27,-14-3-389,14 3 232,-18-5-138,0 1-27,0 0-159,18 6-43,-11-4 173,-6-2 1,2 0-425,5 1 337,14 5-4,-19-5 87,-2-1 2450,-1 0-2359,-1 0 4,-2-1 1,0 0 47,-2-1-10,12 5-32,-12-3-31,9 2 33,-14-4 89,-1-1 7,0 0-8,-2-1 7,0 1-7,-2-1 3,2 1-4,-2 0 1,1 1-119,1 0 353,1 0-281,30 11-81,-18-8 24,22 9-26,-25-12 994,-2 1-984,11 3-92,-13-3 210,7 2 12,-14-4-23,6 3 17,-7-3 11,11 6-17,-13-7-6,5 3 12,-7-4 0,4 3 0,-4-2-6,2 2 56,-1 0-50,-4-1 737,3 2-754,-5-4 11,1-1 17,13 4-16,-10-3 10,15 3-11,-18-5 0,3 0 1,-5-2-12,-1 1 11,-1-1 6,0-1-12,-1 1 34,2 0-39,-2 0 6,0 0 0,-2-1-12,0 1 17,-2-1 0,0 0-11,-2-1 79,-2 0-62,2 0 39,-1-1-23,0 1 12,3-1-6,-2 0 0,4 0 1,-1 0-18,3 0-5,0 0-6,2-1-22,0-1-40,0 0-497,6 1-656,-4 0-3535,4 3-4547,-7 0 9286,-2 2 0,-2-1 0,-3-2 0</inkml:trace>
  <inkml:trace contextRef="#ctx0" brushRef="#br1" timeOffset="33023">14065 2879 15356,'-9'-7'4532,"2"1"-3435,7 6-431,0 0-587,-2-9-6,2 7 22,-2-7 17,4 9-5,1 0-1,3 0 62,2 0-61,-3 0 10,1 0 51,-4 0 1736,-1 0-1825,-5-1-12,0-1-5,-3 0-12,2-1 23,2 0-12,0-1 57,-1-4-62,1 0 34,-2-8-62,3 3-12,0-12 2,2 0-18,2 0 11,2-2-5,5 2 20,-1 5-27,3-4 22,4 4-5,-4 6-11,4 0 1,-5 7-6,0 1-17,1 3 18,0 2-1,1 1 4,2 3-34,8 7 8,5 10 21,0 2-16,-1 4 0,-7 6 18,-7-5-21,0 10-3387,-10-7 3388,-4 0-1996,-4 2 2039,-6 1-161,-16 16 171,3-11 26,-13 13-555,8-17 561,0 1-4,-2-3-23,2-3 2,0-6 3,3-4 980,1-5-999,2-5 180,4-3-179,2-3 707,5-2-681,2-7 2874,6 0-2983,4-7 1385,6 2-1322,5-3 17,6 0-3,3 0 20,4-1 23,14-4-26,-8 5-1391,11-2 1327,-9 9-41,2 0-398,2 3 411,3 1-2965,2 1 2654,3 0-1196,1 2-3267,1 0 4853,5 1 0,-24-1 0,-1 1 1</inkml:trace>
  <inkml:trace contextRef="#ctx0" brushRef="#br1" timeOffset="42789">11072 3445 12399,'0'-3'5153,"0"0"-196,0 3-4649,-15-49-22,9 34-34,-11-38 196,11 46-258,1 1-5,0-1-17,2 3-17,1 0-5,0 1-12,1 1-16,1 0 420,-1 0-510,3 6-23,0-2 12,3 6 0,0-3-11,0 1 16,1 2 0,0 0-5,1 3 0,0 0 0,1 3 5,-1 0 17,4 11-22,-3-4-297,3 6 308,-4-5-16,0-1-1,0 1 0,1 1-11,-1 0 6,1 2 16,2 11-16,-2-8-3278,2 9 3272,-3-13-5,-1 0 10,-1 0-10,0 0 203,-2 0-187,-1 2 0,-1-2-5,0 1 0,-1 1 5,0 0-11,0 1-11,-1-1 11,0 1 5,-1 0 1,0 0 22,0-2-11,2 1-12,0-1-5,0 0 6,2 0-6,0-1-39,8 23 39,-3-17 0,4 18 0,-5-23 22,2 2-22,-2-1 6,2 2-6,-1 1 11,0 0-6,0 0 1,1 0 5,-1-2-11,0 1 0,0-1-497,0 1 503,-1 0-82,0 0 76,0-1 0,-1 1 6,1-1-12,0 0 6,-1-1 11,2 0-22,-1 0-2053,1-1 2070,0 0 2004,1 0-2016,0 0 6,0 0 0,0 0 0,0 0 0,0 0-6,0-1 1,0 0 16,5 22-11,-4-17 6,4 17 492,-5-21-498,-2 0 11,0 0-17,0-2 12,0 0 5,0 0-16,0-1 10,0 0-5,1 1 69,5 8-69,5 13 5,-3-7-5,3 4 3368,-9-19-3362,1 0-6,-1 0 5,0 1-10,-1 0-3275,0 0 3280,0 1-28,4 21 28,-3-15 0,5 29 11,-4-21-678,0 1 678,-1-5-78,1 1 72,-2-9 1,2 9 3055,-1 0-3055,0-7 0,0 6-6,-1-11 5,-2 0 12,2-1-11,-2-1-6,3 11 28,0 3-2352,0 0 2341,-1-2 80,-3-10-97,0-1-11,0 2 11,1-2 6,-1 0 5,2-1 11,1 10-22,-1-9 6,2 9 11,-3-10-6,1 1 0,-1-1 6,0 1-23,1-1 18,-1 0 3391,0-2-3398,1 1 7,0-2-7,0-1 1,0 0 5,0-1 11,2 8-10,-2-7 4,1 6 24,1-1-29,-3-5 11,3 12-16,-4-13 11,2 4-6,-3-7 0,0-1 6,0 0 0,1-1-1,-1 1 1,0 0-6,0-1-5,0 0 0,0 0 16,2 5 0,0 1-10,1 0-7,-1-2 6,-1-4-22,-1-2 6,0 0 5,0 0 11,2 5-11,-1-4 17,1 3-17,-1-4 0,-1 1-3387,0 1 3393,0 0-357,0 0 356,0 1 7,0 1-7,-1-1 1,1 0 11,0 0 3220,1 5-3225,0-5 515,0 3-532,1-3 5,-2-2 0,2 2-6,-3-3 23,0-2-17,0 0 0,1 1-11,0 1 5,0-1 12,0 2 5,0-4 28,3 11-17,-2-7 1,2 7-6,-3-8-17,-1 0 28,0 0-12,1 0 35,0 5-40,-1-3 6,1 6 0,-1-9-6,0 3 0,0-4 0,0 0 12,1 1-18,-1-1 6,1 1-5,-1 0 5,1-3-5,0 2-12,-2-2 40,1 1-34,-1-2 22,1 1-16,-1 0-6,0-2 0,0 0 106,0-2-358,-1-8-6598,1-15-2879,0 2 9729,0-8 0,1 20 0,-2 2 0</inkml:trace>
  <inkml:trace contextRef="#ctx0" brushRef="#br1" timeOffset="44895">7656 5339 13043,'-3'0'3405,"1"0"2421,2 0-5585,-24-23-6,16 12-17,-19-19-22,23 17-17,-1-2-33,0 0-12,1-2-16,0 1-28,1-2-18,1 1-10,2 0 5,1 0-33,3-1-6,3 0-17,6 0 0,3-1 6,7 1-6,2 0 12,6 1-3438,1 2 3421,2 1-1,0 5 12,15 3-17,-13 5-6,-2 8 1,0 2-198,-3 5 180,13 15-5,-30-8 6,-3 3-12,-5 2-42,-4 16 54,-9 5 27,-3 1 7,-8-4-7,1-15 51,-9 9-17,5-11-1079,-5 4 1096,10-16 127,2-3-88,2-4 17,1-3 12,2-2 40,1-2-52,3-1 2796,0-1-2824,2-1 1730,0-4-1792,2-1 6,1-3 79,4 0-67,10-8-18,2 3 0,10-6-5,-2 6 6,3 2-12,2 0 6,1 3 0,1 3-6,0 1-5,0 4-1,-2 1-5,1 4-5,-2 1 5,0 4-17,7 9 6,-12-1-7,1 8 7,-14-6-6,-6 3-5,-4 0-17,-6 2-101,-14 12 11,-1-8-67,-9 10-101,5-12-397,-3 0-118,0-1-734,-1-3-2857,-1-2 3847,-3-1 1,15-8 0,1-2 0</inkml:trace>
  <inkml:trace contextRef="#ctx0" brushRef="#br1" timeOffset="45679">12177 5508 11760,'-7'4'5215,"1"0"-3782,6-4 2909,0 0-4107,-31-56-361,23 31 235,-9-9 1,2-1 183,17 10-69,1 0-22,2 2-23,3 1-50,2 2-23,-1 1-27,2 2-23,1 1-12,1 2-32,1 0 10,3 2-5,1 2 0,3 3 252,0 3-258,2 2 0,0 4-11,-1 4 6,0 4-12,-2 4 0,-2 4-22,-3 4 23,-2 4-29,-5 3-11,-4 5 12,-2 2-3404,-7 2 3392,-2 3 6,-8-1-246,-4 1 257,-3-1 28,-2-1 11,-2-1 11,-7 11-16,9-14 11,-3 6-1,16-19 80,4 1-35,4-9 18,4 2-1,5-10 23,4-2 5,4-2-33,4-2-6,2-4-33,4-2-40,19-15-199,-14 6 1,1-1 595,1-1 0,0-2-1693,5-2 0,-1 1-7991,15-9 8668,-6 1 0,-20 14 1,-11 6-1</inkml:trace>
  <inkml:trace contextRef="#ctx0" brushRef="#br1" timeOffset="60616">11312 3247 18291,'-7'-2'549,"1"0"-325,6 2 1423,0 0-1502,2 2-5,0-1-11,1 2-11,-1 1-12,-1-1-16,2 2 66,0 1-83,1 0 67,3 3-73,-3-3-5,4 1-6,-3-2 17,1 0-5,0-1-1,0 0 0,-1 0 12,2 0-12,-2 0 0,2 1 6,-2-1-23,2 1 1,-1 0 55,2 2-50,-1-1-6,0 2 1,-1-1-1,-1 1 12,1-1-6,0 2 5,1 1-5,0 0 0,1 1 12,1-1 55,4 4-73,-2-3-5,4 2-6,-4-4-5,-1 0 27,5 3-33,-4-3-5,3 3 5,-6-4 5,3 2-16,-3-1-6,3 1 6,-5-2 17,2 4-17,-1-3 22,3 10-28,-5-8 6,2 5-6,-1-4 17,3 6 0,1 0-11,2-1 5,1-1-11,-3-6-11,1 0 0,-1 0 0,0 0 23,10 10-12,-8-7-5,7 7 5,-5-2 0,-4-5-11,4 5 0,-4-4 11,-1 0 0,2 0 1,-1 0 4,8 9-4,-5-6 10,14 12-11,-11-13-5,7 6 11,1-1-1,-6-4 40,7 4-28,-7-7-5,-1 0-1,0 1-22,0 1 17,1 0-6,-1 0 0,0-1-5,1 1 22,8 9-11,-4-7 5,5 8-518,-7-9 507,-1 1-74,0-1 103,9 9-475,-6-7 446,6 7 23,-8-8-3071,2 1 3054,-2 1-6,1 0-251,1 1 257,0 1-85,-1 0 85,1-1 303,-2 0-303,2 0 3035,-2 1-3030,0-1 207,0 0-218,-1 0 106,8 11-94,-7-7-12,8 7 6,-10-9-12,2-1 12,0 0 0,10 9-11,-6-8-378,7 7 377,-8-12 6,-2 1-11,2-1 6,-2 0 0,11 8-6,-8-7 621,7 7-616,-10-8 23,13 16-16,-12-12 126,9 12-122,-10-9-16,-5-5 6,3 5 384,-4-7-396,-2-1 23,9 9-12,-6-6-5,6 5 12,-5-9-12,6 7 16,-5-6-16,5 5 6,-7-7 5,0 0-11,-1 0 6,-1 1-1,1-1 1,0 0 5,0 0-11,6 7 6,-6-5-12,5 6 17,7 6 1,-8-10-7,10 10 1,-13-14-1,0 0 7,0 1-18,1 1 12,0-1-6,1 0 5,-1 0 1,8 7-6,-5-4 0,6 4 11,-9-6-11,2 0-6,-1 1-223,0 0 241,1-1-12,-1 1 5,1 1 6,-1 0-27,1 0 21,-2-1 1,1 1-6,0-1 17,0 1-6,0 0-11,1 1 5,0 0 12,10 8-6,-6-4-11,6 5-324,-8-9 324,0-1 5,0 0-5,0 0 17,-1 0 0,1 0-6,-1 0-93,0 1 82,6 8 11,-5-5-5,6 7-216,-8-10 221,1 0-11,1 0 11,2 0 12,-1-1-18,1 0 7,1 1-1,2-2 0,0 1-196,1-2 191,1 1 0,0 0-1,1 1 6,1 0-5,0 0 16,-2 0-33,-1 0 22,-1 0 1,0 1-116,-1-1 110,-1 1 11,0-1 0,0 0-12,-1 1 18,-1-1-12,1 0 0,-1 1-5,0 0 10,1 0 402,10 10-390,-7-9 0,7 7-264,-9-10 253,-1 0 5,1-1 6,9 7-16,-7-6 4,6 5 1,-11-7-6,0 1 6,-1-1 515,0 0-504,-2 1-17,-1-1-5,0 1 0,0-2-12,-1 1 12,1-2-6,-1 2 5,2-2-5,-2 0 0,2 0 236,-2-1-225,1 0-11,-2-2 50,0 1-44,-1-1 274,-2-1-235,6 3-34,-5-2 6,4 1-6,-6-3-11,0-1 5,-1 1-10,0 0-6,0 0 5,-1 0 0,1-1-5,-1 1 17,1-1-6,-1 0 5,0-1 1,1 1 0,3 3-6,-3-3 11,3 3 0,-5-5 0,1 0-16,-1-1-1,0 1 12,0 0-6,-1 0 11,0 0-17,0-1-11,0 0 17,0 1-5,0-1 10,0 0 1,1 1-6,0-1 11,0 0-5,0 0 22,0 1-17,1 0-11,0 0 6,-1 1-12,2-1 6,-1 1 11,1 0-11,0 1-5,0-1 5,0 0 5,0-1-10,0 1 5,-2-1 5,1-1 1,-1 1 5,0 0 6,-1 0-6,0 0-11,0-1 11,-1 0 12,1 1-18,-1 0 1,0-1-1,0 1-27,0 0 39,3 3-12,-3-2 7,3 1-12,-3-2 5,0 0-5,1 0-5,-1 1 16,1-2-6,0 1 12,-1 0 34,1 0-46,0-1 12,-1 1-6,1-1 17,4 5-17,-3-3-22,3 3 17,-4-4-1,-1 0 7,0 0-1,0 0 0,0-1-5,1 0-1,-1 1 6,1-2 1,0 1-7,0 0 18,1 0 16,-1-1-17,1 1 1,0 0-1,0-1-5,0 2 0,-1-2 5,0 2-16,0 0-12,0 0 17,0 0 0,-1 1 6,0-1 0,3 2-11,-4-3-1,3 2 18,-4-3-7,-1-1-4,-1-1 16,1 0 5,-1-1-10,0 0-1,-1-1-5,1 1 5,-1-1-5,0 2 28,1-2-56,-1 2 22,0-1 17,0 0 11,0 0-28,0 0 17,0 1 23,0-1-29,0-1-16,1 1-18,0-1 7,0 0-90,1 0-129,3-3-348,2-1-867,2-4-3787,2-3-4464,0-1 9690,-1 0 0,-4 5 0,-4 3 0</inkml:trace>
  <inkml:trace contextRef="#ctx0" brushRef="#br1" timeOffset="61590">14578 5888 16606,'-11'-43'462,"0"1"0,1 3 1,3 8 1765,7 18-2118,0 2 1019,0 0-974,0 1 541,0 0-552,0 1 1743,0 2-1840,0 0 121,0 3 124,0 0-208,0 3 22,0 0-78,0 7 12,-2 2 0,-1 8 0,-2 1-6,1 5 1,-1 1-18,1 1 12,2 0-6,1-2-7,3 0 13,6 7-16,3-9-6,4 4 6,-1-10-6,1-2 1,3-2-6,0-2 16,0-1 5,0 0 5,1-2 5,-2-2-5,-1 0 6,-2-1 16,-1-1 23,-3-1 11,-1-1 17,-1-2-6,0-2-11,0-3 79,5-9-79,-2 3 0,5-9 5,-4 4 12,0 0 5,-1-1 6,1 0 6,-1 0 5,0 1-5,-1 1 5,0 2-28,0 2-5,-3 4-17,-2 2 50,-1 4-101,-2 2 6,0 0-28,-1 4 23,0 2-7,1 4 1,2 2 0,0 3-17,1 3 22,1 2-16,0 2 5,0 2-16,2 0-79,7 13-23,-1-9-111,9 10-163,-2-13-235,4 2-403,5-2-1154,1-1-2369,4-1 4131,3 3 0,-17-12 0,-2-1 0</inkml:trace>
  <inkml:trace contextRef="#ctx0" brushRef="#br2" timeOffset="77487">16095 5145 6581,'5'-8'771,"-1"2"-404,-4 6 3528,0 0-3694,8-16-141,-6 11 35,8-11 140,-5 14-88,0 0-32,3-1 20,-2 1 16,1-1 11,1 1-7,0 0-11,0-1 22,-1 0 35,0 1 403,-1-1-172,-2 1 60,-1 0 21,-2 2 1983,-1 0-2489,-4 0 0,1 0 4,-5 0-1,2 1-11,0-1 15,-1 2-8,1-1 21,-2 0 10,1 1-18,-1 0 9,-1 0 0,-1 1 11,-1 0-14,0 2 7,-2 0 8,-9 3-20,2-1 6,-6 2 1,5-1 8,1 0-6,-1-1 2,0 1-4,0 0-10,2-1 0,0 0-7,2-1 3,1 1 22,2 0-9,-1-1 32,-5 3 264,5-3 0,-6 2 311,6-2-18,-2 0 5,0 1 0,-3 0 3,-1 1 76,-21 7-347,4-3-29,-8 5-311,12-5 19,9-3-13,0 0-202,-1 0 203,1 1 21,0 0 15,-1 0 12,1 0-3354,0 0 3317,0-1-3,1 1-297,-1-2 302,2 1-14,1 0-11,-1-1 0,1 0 16,-12 5-15,7-3 16,-10 4-6,9-3-125,-2 0 118,-1 0-4,-1 1 3123,-3-1-3145,-1 2 24,-2-1 366,0 2-656,-19 7-14,14-4-295,-15 4 36,3 1-310,12-6 334,-11 4-37,18-5-3139,0-2 3436,1 2 0,-1-2 80,0 1 202,0-1-2,-1 1-4,0-1 5,-1 2 5,-2 0-338,-1 2 339,-2 0 12,-2 1-1,-2 0 223,0 0-1,1 0-5,1 0 5,1 0 9,3 0-215,0-2 7,3 0-5,2-1-216,2-1-5,1 1 1179,4-2 0,-2 0-1192,-10 5 94,10-4 0,1 1-89,-6 1 219,1 2 0,-3 0 0,-2 0-1,-3 1-7,-1 0-472,-2-1 687,0 1-6,0-1-8,0 0-107,14-6 1,0 1 129,-15 5-131,17-6 0,1-1 131,-7 4 66,1-1-299,2-1 2,1 0 1,2-1 0,-1-1 2,1 1-3,-1-1-5,0 1-2,0-1 860,-1 2-850,-1-1 0,-1 1-21,-11 4 18,9-4 0,0 1-20,-4 0 7,1 2-1962,0-2 1958,1 1-12,0-1 112,2 0-95,1 0-1,2-1 32,-10 4-23,11-4 29,-19 5-45,22-9 3,-8 3 499,12-5-521,0 1 14,-1 0-15,0 1 5,-1 0-47,-2 1 64,-1 1 12,-2-1-1,0 1-3,0 0-2,-2 0 6,-15 5-7,13-4-5,-11 2-3,18-4 3396,-11 2-3388,11-3-2026,-8 3 2017,12-5-192,1-1 191,0 1-4,0-1 3,-1 1-12,-1 1 23,0 1-2,-14 5-2,8-3 13,-12 5-6,14-5 16,-1 1-11,2-1 8,0-1-1367,0 1 1359,2-2 746,1 1-760,2-1 4,0 0 3,2 0-393,0-2 593,0 0-298,2-1 286,0 0-12,0 0-2,0-1 3,0 1-7,-2 0 1,-2 1-211,-1 0 12,-4 1 3,-2 2 25,-3 0 1354,-1 1-1353,-2 1 15,-1 1-1743,-1 0 1470,0 1 4,-1 0 9,1 0-1,-1-1 438,3 0-452,0 0-7,2-1-13,-13 4 269,13-4-2,-10 3 47,14-6-52,0 0-4,0 1 209,0-1 8,1 0-11,0-1 31,-9 3-21,8-2 0,-8 2 0,11-2-5,1 0 2817,-1-1-3007,-11 4 2,10-3-14,-8 4 62,13-6-53,0 1-2,1-1-488,1 0 476,0-1 21,-6 3-11,7-2-2,-5 1-2,10-2 2,0-1 9,0 0-2,0 1 212,-9 3 6,6-1 23,-8 2-12,8-2 11,-1-1-16,-1 0-3,1 1-3,-2-1-238,2 0 12,-1-1-56,2 0 32,1 0-26,2-1 31,0 0 10,1 0-12,1 0 271,0 0 806,0-1-821,-15 5-22,10-4-10,-11 5 15,14-5-24,-2 3 85,0-2-307,0 2 75,-11 3-32,8-2 71,-7 3 12,9-3-8,1 0 32,1-1-110,1-1 63,1 0-51,1-1-2,1-1-32,2-1-37,-4 1-33,5-3-74,-3 2 48,2-2-56,3 1 61,-3-1-63,3 0 95,-1 1 32,1 0 45,-5 2 141,4-1 166,-3 2 126,2-2-110,2-1 66,0 1-59,-1-1-97,1 0 29,-1 0-131,1-1-274,0 0 17,-1 1-36,1-1 18,0 0 27,0 0 47,0 1-10,-1 0 123,-1 0 41,0 2 5,-2 0 31,-2 1 43,0 0-83,-2 0 70,0 1-56,1 0 190,0-1 19,2 0-45,1-2-34,1 0-49,1 0-20,2-2 1,1 0-38,1 0-232,0-1-170,1 0 55,0 0-213,-2 1 85,1-1 22,-2 1-2,2 0 154,0 0-53,0 1 291,-1-1-212,-3 1 288,2-1 50,-2 0 33,3-1-15,1 1-93,0-1 58,2 0-50,-1 0-30,0 0 7,1-1-141,0 0-144,0 2 340,-1-2-327,1 1 225,-2 0-175,1 0 266,-1 1 80,-1 0-7,1 1 193,-3-1-376,2 1 341,-2 0-205,1 0 85,0 0-45,1 0-148,0-1-12,-1 1-48,4-2 0,-2 2 0,4-3-4,1 0 8,0 0-516,-1 1 491,1 0 133,-2 1 252,1 1-375,-5 7-71,3-4 46,-3 4-1238,4-6 1341,2 3 0,1-4 1,0 2-1</inkml:trace>
  <inkml:trace contextRef="#ctx0" brushRef="#br2" timeOffset="80362">10127 6638 9499,'0'-5'3705,"0"1"3627,0 4-6939,-21-60-176,10 44-68,-6-16 1,-3 5-106,4 30 98,-14 8-174,11 2 0,-6 7-11,8 0-34,1 3 278,0 2 42,2 4-17,0 4-21,2 2-24,1 3-6,1 19-2512,4 5 2480,1 0-219,5-7-601,8-6 584,1-15-287,6 6 279,0-19-13,1-4-2,11 1 51,-4-6-13,6-1 1610,-8-6-1541,0-3 51,-1-1 1410,-1-1-1301,-3-2 434,-1-2-434,-3-2 28,-2-3 1,-1-1 128,-1-9-185,-3 3-22,-1-7-12,-2 6-16,-2-2 17,0 0-18,-3 0-10,0 2-6,-3 1-28,-1 0 6,-2 3-6,-1 1-6,-2 2-16,-1 1-12,-2 3-28,-2 2-22,-3 3-39,-3 2-73,-3 5-61,-5 5-147,-2 6-1739,-4 3 742,-3 5 1373,7-2 0,1-1 0,2-1 0,-12 10 0</inkml:trace>
  <inkml:trace contextRef="#ctx0" brushRef="#br2" timeOffset="88615">17446 5573 7632,'0'-10'2717,"0"3"-1513,0 7 3389,0 0-3523,-6-15-690,5 11 360,-5-10-421,6 14 1070,0 0-1305,0 2-22,0-2 11,0 3-51,0-2 12,0 0 16,0 1 12,0 0 50,1 2-6,0-1 40,1 2 44,-1 0 241,0 6-201,0-2-23,-1 6 119,1 2-192,-1-2-28,0 4-5,0-5-22,0 2-7,0-2 91,0 10-90,0-6 95,1 14-73,0-13-6,2 6 7,-1-8 66,1 9-78,-2-6-11,2 8 72,-3 1-77,0-6-12,0 8 0,0-10 39,0 10-56,0-7 6,0 7 5,0-10-16,0 0 16,1 0 51,2 11-56,-1-8 5,1 7 6,0-10-11,-1 1 17,0-1-1,0 0 1,-1 0-3387,0 1 3398,-1-1-12,0 1 57,0 10-68,-2-7 62,-3 28-89,1-26-168,-1 15 167,3-20 0,1 8 1,0-8-11,1 7 10,0-9 6,2-1-6,-1 0 3313,2-1-3279,0 9-34,0-7 6,-1 7 45,0-1-34,-1-5 6,0 5 0,-1-7-6,0 0-6,0 1 260,0-1-248,0 9-17,0-6 0,0 6-11,0-9 16,0 0-16,0-3 0,2 1 22,1 5-33,1-5 27,0 5 1,-1-1-12,0-5-11,0 6 17,-1-7-16,-2 1 16,2 0-3348,-2 8 3354,0-6-6,0 6 6,0-8 16,0 8-28,0-7-10,-1 7-1,1-10 6,0 1 5,0-1 3381,0-1-3386,1 6-11,0-5-1,1 4 23,-1-6-5,0 1-3387,0 1 3397,-1 0-5,1 2-5,-1 0-1,-1 0 17,-1 7-22,-1-5 0,0 6 3380,0-10-3385,0 1-1,1 2-6,1-5 1,0 3 0,1-7-6,0 1 11,0-2 22,2 2-21,-1-2-7,2 0 1,-2-1 22,0 0 5,1 3-16,-1-1 11,1 7-11,-2-6-6,1 4 6,-1-4-6,1-1 12,0 1-23,0-3 5,-1 1 6,1-3 1,-1 0-1,1-2-6,0 1-5,0-1 0,0 0 12,-1 0-7,1-1 6,0 1-11,0 0 0,0 1 17,-1 0-6,1 0 12,0 1-18,-1-1 7,1 0-7,-1 0 12,0 0-11,0-1 5,0 0-6,0 0 29,1 0-28,0-1 5,0 2-6,-1-1 12,1 1 0,-1 0 11,1 1-11,-1 1-6,0 0 6,1 0 0,-1 0-6,0 2-11,0 0 17,0-1-12,0-3 1,0-1-426,0-2-163,0-5-940,0 0-3860,2-7-4441,0 3 9824,0-2 0,-1 5 0,0 3 0</inkml:trace>
  <inkml:trace contextRef="#ctx0" brushRef="#br2" timeOffset="89652">18259 6417 13110,'0'-5'3512,"0"0"554,0 5-2901,-8-70-683,5 46-269,-2-16 0,0 3 190,4 23-28,-1 2-27,1 0-35,0 1-16,1 2 173,0-2-285,0 4-11,0-1-34,0 4-5,0 2-1,0 0 533,0 1-645,0 7 6,0 0 17,2 9 5,0-1-5,2 4 0,0 3-12,0 1-10,0 3 5,0 0 0,1 2 5,1 0 23,2 14-22,-2-9 5,2 11 6,-4-13-6,0 1 12,0-3-7,-2 1 1,-1-2 6,0-1-7,-1-3-16,0 0-11,0-3 17,0 0-6,0-2 0,0-1 17,-1-3-23,1-2 0,-1-1 40,1 2-45,0-6-6,0 1 0,0-6-61,0-2-79,0-4-229,3-2-684,3-7-3865,3-2 4907,6-8 0,-7 10 0,0-1 0</inkml:trace>
  <inkml:trace contextRef="#ctx0" brushRef="#br2" timeOffset="103809">13276 8482 6820,'-9'0'2582,"2"0"-1557,7 0 5595,0 0-6133,-20-7-74,15 5-56,-15-5-67,20 7 1292,0 0-1535,3 3 0,0-2-5,3 2-1,0-1 2,0 0 5,2-1-5,0 0 2,2 1-12,0-1 6,1 0-16,1 1-1,0 0 0,2 0-10,0 0 4,0 0 7,2 1-1,1-1 29,11 2-12,-6 0-6,9 0 7,-6-1 16,0 0-6,1 0 12,1 0 5,1 0-6,1-1-10,2 1 5,0 0-6,1-1 1,-1 0 5,1 1-6,-2-2-243,2 1 255,-1-1 5,2 0 6,-1 0-6,2 0 6,-1 0-1,1 1 7,0-1-11,0 1-7,1 0-22,0 0-11,0 0-5,0 1-1,-1-1-11,-2 1 17,-1 0-5,-1 1-1,-3 0 1,-1 1-12,-2 0 0,-1-1 6,-2 0 5,0 0 6,-2 0 6,0-2-1,-1 2-5,1-1 12,-1 0 4,1-1-4,0 1 4,-1-1-4,1 0-12,-1 0-6,0-1-16,1 1-1,-1-1 18,8 1-12,-5 0 0,4 0 11,-7 0-10,-1 0 10,-2-1-5,2 1-6,-3-1 6,2 1-6,-2 0 11,1-1-10,-1 1 10,2-1-11,-1 1 0,1-2 12,2 2-6,0-2-6,1 0-6,0 0 12,0 0-11,1 0 16,0 0-16,0 0 11,0 0 5,0 0 6,0 0 11,-1 0-39,0 0 0,0 0 0,-1 0-17,1 1 289,6 0-266,-5 1-6,14 1-6,-14-1 6,8 0 0,-8 0 11,9 0 12,1 1-23,0-1 11,5 0 6,-15-1-17,7 0 5,-10 1-3402,1-1 3391,-2 0 12,-1 0 5,0-1-17,5 2 6,-5-1-5,3 1-1,-5-2 6,1 1 0,-1 0 11,2 0 6,0-1-6,1 1-11,0-1 11,1 0 1,8 0-12,-6 0 11,13 0-11,-15 0 22,4 0-16,-7 0-12,-2 0 6,-1 0 3387,-1 0-3393,-1 2 6,-1-2-6,-1 2-5,-1-2 11,0 1 11,-2 0-11,1 1 12,4-1 4,-2 0-21,4 1 10,-4-1 1,1 0-12,0 0 34,0-1-16,1 1-12,4-1 0,-3 1 0,3-1 5,-4 1-10,2-1 10,-3 0 6,1 0 1,-3 1 4,4-1-21,-4 1 10,3 0-5,-3 0 0,-2 0-5,2-1 27,-2 1-16,1 0 16,0 0-11,-1 0 1,0-1 32,1 1-16,-1-1-5,1 1 5,0-1 33,1 0-38,-1 1-1,2-1-16,-3 0 11,-1 1-12,1-1 1,-2 0 11,1 0-12,-1 0-1248,-1 0-214,1 0-2867,1-2 4324,4-2 0,-3 1 0,1 0 0</inkml:trace>
  <inkml:trace contextRef="#ctx0" brushRef="#br2" timeOffset="104925">14497 9130 25628,'2'-4'6046,"0"0"-5210,-2 4-1835,4-9 808,0 9-306,2-7 841,-1 11-1519,-2-1-390,0-1-15,-2 1 421,1 0 380,-2-1 270,0 0 351,0-1-691,-2 0 2057,1 2-256,-3 0 63,0 1 1,-1 0 110,-2 1-612,2-1 50,-1-2 3,4-1 856,1-1-1892,0-8-342,-1-2 37,0-8-55,0 5-37,0 1 2,2 4 28,0 2 614,0-2 33,0 3 73,2 0 51,1 2-3,9-1 13,-2 2-16,7-1 28,0 4 12,-2 2-1,6 2-11,-6 2-4,1 3-44,0 1 15,-1 1-25,5 8 90,-6-3-3398,1 6 3353,-8 3 6,-3-4-9,-4 7 37,-5-6-1,-5 1 35,-5 2-29,-5 0-11,-19 14 22,16-19 1,-2 0-398,-6 4 1,-1 0 402,-17 11 0,9-10 2972,19-14-2961,6-3 80,3-3-24,5-4 85,2 0-108,1-2 1255,2-2-1232,-4-4 1,1 0-34,-2-4 5,1 2 6,0 0 61,0-2-22,1 3 6,1 0-34,3 3-6,0 2-145,1 0 45,0 1 16,4 1 17,3-1 34,6 1-17,6-1-6,4 1 34,20 4-50,3 6-12,0 3-257,4 12-565,-25-6-192,4 8-2262,-12-6-6010,-2-2 9320,-3-2 0,-6-8 0,-2-4 0</inkml:trace>
  <inkml:trace contextRef="#ctx0" brushRef="#br0" timeOffset="124736">10525 11211 12109,'-5'0'1820,"2"0"359,3 0-1770,-66 38 89,38-18-1553,-12 5 1,1 1 1823,14-3-47,-12 11 359,1 8-816,1-1-997,7 2 891,14-11-76,3 17-100,6-11-320,5 11 251,6-17-54,5-2-15,4-2-36,4-4 19,2-1-2373,2-4 2458,2-2 950,14 1-854,-8-8 148,2-4 1,1-1 60,-1-4 76,18-4-37,-29-3 298,3-7 497,-10 2-736,0-4-49,-8 4 3165,-5 1-3300,-1-1 369,-5 1-344,-2 0 51,-4 2-117,-4 0-52,-2 0 0,-2 2-11,-4 0 70,-10 1 0,6 2 4,-17 1-20,19 5-59,-7 2-3493,11 3 3224,1 3-1109,1 3-771,0 5 2153,-3 6 1,10-11 0,1 0-1</inkml:trace>
  <inkml:trace contextRef="#ctx0" brushRef="#br3" timeOffset="134453">13503 8501 6675,'-4'-3'2464,"0"2"2661,4 1-4672,-37-14 7,25 9 44,-29-10 11,34 13 17,0 1 0,1-1-44,0 1-29,0 0-45,1 0-43,0 0-35,0 1-28,0-2 11,0 2-11,-1-1-17,2 1-22,0-1-29,0 0 152,-1 0-218,1 1-28,-2-1-18,1 0-10,0 1 6,-2 0-12,0-1 6,-1 1 100,-3 0-106,2 0-6,-4 0-10,5 0-7,0 0 113,0 0-90,2 0 5,1 0 18,3 0 1125,0 0-1255,7 1 12,0 0 0,5 0 5,7 3 1,-2-2-18,8 3 7,-5-2-1,1 0-11,0 0 0,1 0-11,0 1 11,1-1 0,-1 0 11,1 0 0,0 1-11,-1-1 0,2 1 0,-2 0 17,1 0-12,-1-1 7,-1 0-1,-1 0-6,0 0-5,0 0 12,-2 0-18,-2-1 0,0 0 6,-1 0-11,-1 0 0,0 0-6,-1 0 12,1 0 10,0 0 6,0 0 17,2 0-22,-2 0 0,2 0-6,0 0 5,1 1 6,1-1 1,7 2-7,-5-1-16,5 1 11,-8-1-11,1-1 0,0 1 11,-1 0 0,4 1-6,-6 0 6,3 0-6,-8 0 12,0-2 11,-1 2-12,1-2-5,-1 1 0,4 0 0,-2 0 12,4 1-1,-3-1-6,2-1 1,1 0-6,9 1-3386,-4 0 3391,6 1-149,-7-2 144,0 1-6,0-1 6,-1 0 0,-1 0 6,-1 0 16,-2 0-22,0 0 3332,-1 0-3332,-2 0 205,0-1-194,2 2-6,-3-1 12,4 0-6,-3 0 6,2-1-17,1 0-5,2 1 5,2-1 5,11 2 1,-6-1-6,8 0 0,-10 0 17,8 1-17,-6-1 5,4 1-5,-8-1 6,-2 1-6,0-1 11,-2 1-5,0-1-12,0 0 6,-2 0-11,1 0 0,-1-1 11,0 0 5,6 0 6,-4 1-11,7 0-5,-4 0 10,0-1 1,2 0 11,0-1-17,0 2 5,-1-1-27,8 1 22,-6-1 0,4 1 6,-7-2 5,-2 1-6,0 0-5,-2 0-11,0 0 11,0 0 6,0 0-1,6 1-21,-4-1 16,11 0 0,-9 0 11,5 0-11,-5 1 0,0-1 11,-1 0 0,0-1 0,-1 1 12,-1-1-12,-1 1 6,0-1-17,0 0 0,0 0-11,0 0-1,0 0 18,0 0-12,-1 0 18,-1 0-29,4 0 17,-4 0 22,10 0-27,-9 0 10,13 0-5,-11 1 0,6 0 6,-5 1-6,-2-2-6,1 2 12,-1-2-12,-1 1-11,0-1 17,4 1 0,-3-1 12,4 0-12,-5 0 0,4 0 0,-3 0 0,7 0 11,-7 0-11,5 0-3387,-5 0 3404,0 0-22,1 0-7,0 0 7,7 0 5,-5 0 0,5 0-11,-5 0 11,-1 0 11,0 0 0,0 0 3392,7 0-3403,-6-1 0,6 0 6,-7 0-1,-1 0 1,0-1-17,0 1 5,0 0-5,13-1 0,-9 1 22,9 0-17,-11-1 6,-1 2-11,-1-2 28,5 2-6,-7-2 6,5 2-34,-7-1 28,0 0-22,1 1 11,4-1-5,-3 1 5,3-1-17,-4 1 39,0 0-22,0 0 0,1 0 0,-1 0 0,1 0 6,-1 0-12,1 0-3391,0 0 3402,0 0 18,13 0-46,-10 0 29,8 0-12,-12 0 17,6 0-22,-7 1 0,4-1 33,-8 1 3370,-1 0-3403,1-1 11,-3 1-22,1-1 11,-2 0 83,1 0-26,-11 2-41,2-2 18,-21-1-18,6-1 7,-10-1 4,6-1 12,-1 1-33,1 1 16,1-1 0,1 1-3414,1 1 3420,0 1-743,-9 0 748,6 0-22,-9 0-5,-15 0 16,15 0-167,-20 0 178,22 0-22,-19-2 0,10 0 0,-14-2 12,-1 0-7,15-1 2232,-10 1-2226,20 1 635,3 1-640,2 1-1,-6-1 1,-1 0-6,0 0-281,0 0 0,1 0 275,9-1-11,-2 1 1,-3 0-1,-18-2 28,8 0 6,-14 0-6,14 1 0,-1 0 0,1 1-16,0 0 10,3 0 1,1 1 213,-7 0-213,3 1-17,-5 0 11,13 0 761,5 0-727,9-1-40,-1-1 23,0-1 350,-2 1-367,-1-2 657,-1 2-634,-16-1-35,8 0-10,-14 0 11,12 1-758,-2 0 775,0 0 5,0 0-11,2 0-204,-6 0 198,11 1 6,-2 0 6,14 1 5,2 0-11,2 0 17,-4 0 750,4 0-733,-5-1-12,4 0-11,-2-1 221,-1 1-220,-2 0-12,-2-1 28,-12 0-17,4 0-11,-23-1 5,17 0-10,-9 1 27,-1-1-11,12 1-11,-7-1-3392,14 2 3392,4 0-2257,1 0 2274,2 0-11,2 1 5,-3-1 0,3 1-11,-2 0 2285,6 0-2296,0 0 3403,1 0-3392,-2 0-11,0 0 5,-2 0-5,1 1 17,-2-1 22,-3 2-12,-2 0-16,5 0 6,1 0 5,9-1-11,-1 0 11,1-1-11,0 2-11,-1-2 28,-1 0-45,-3 1 45,-7-1-23,4 1 17,-3-1-11,8 0 6,0 0 5,0 0-11,1 0 0,1 0 11,0 0 6,1 0-6,0 0 6,1 0-17,0 0 0,0 0 0,0 0 0,0 0 23,-4 0-23,3 0-45,-5 0 39,4 0 12,-4 0 5,4 0-5,-2 0 5,3 0 6,-1 1-6,2-1 11,1 0 1,0 0-18,0 0 18,-1 0-12,2 0-6,-1 0 12,2 0 6,-1 0-12,0 0 28,1 0-5,0 0-12,-1-1-16,-2 1-12,1-2 0,-2 1 23,0-1-17,-1 1-11,-1-2 11,1 2-6,-2-2 1,1 2 10,0-2 18,0 1 5,2 0-11,0 0-1,2 1 18,1-1-6,0 1-7169,1 0-2269,5 4 9410,0-1 0,1 1 0,-2-2 0</inkml:trace>
  <inkml:trace contextRef="#ctx0" brushRef="#br3" timeOffset="135682">14380 9226 10419,'4'-1'5146,"0"0"629,-4 1-5689,6-3 42,-4 2-11,4-3-15,-6 4 2907,0 0-2990,4-2 39,6-9-140,0 1 206,8-12-85,-7 10 56,9-11-62,-7 10-5,5-6-22,-4 7 5,-1 0 6,2 0-6,-1 2 34,1 1-23,1 2-16,-2 0 11,1 2-1,6 2-4,-9 1-12,6 1 0,-11 2 16,0 2-32,1 1 4,6 6 12,-3-2 12,4 6-12,0 3-12,-4-2 24,2 4-1,-7-3 0,0 0 0,-3 1 6,-1 1 5,-1 1-5,-4 0 6,-2 1 0,-5 0 5,-2 0-12,-4 0 12,-2-1-16,-13 9 4,4-8 7,-9 6-12,8-9 17,-15 6-1522,10-6 1510,-12 4 1,17-8-284,2-2 278,3 0 16,2-3 1,3-1 5,1-2 1,2-1 1449,3-1-1399,-4-2 301,5 0-346,-4-1-4,6-1 16,-1 0 10,1-2 74,-3-4-91,2 0-4,-2-1-24,4 0 7,0 1-1,0-1 1,0 0 27,2 0-5,0 2 5,1-2 6,2 2-5,1 0 33,2 1-51,-1 0-27,1 0-12,1 2 6,0 0 0,4 0 6,2 0-6,4-1 11,3 1-11,3 1 6,3 0-1,2 2 1,26 9-1,-16-2-253,18 9 243,-23-1-1,0 1 1,1 4-12,14 10 0,-7-6-766,11 9 733,-10-11-46,2 0-77,4-2-107,1 0-247,-11-8 0,0-1-369,18 7 215,-18-7 1,-1-2-1678,10 3-2234,-4-3 4592,2-1 0,-19-4 0,-3-2 0</inkml:trace>
  <inkml:trace contextRef="#ctx0" brushRef="#br3" timeOffset="136467">14648 9218 20555,'-45'-24'459,"8"5"-156,36 19-197,-1 0 93,-2 0 126,-3 3-121,-1-2-42,-2 3 79,1-1-107,0-1 1,-1 0-7,-2-1 1,1 0-22,-2 0-18,1-1 1,1 1-1,-1-1 12,2 0 6,-1-1-1,2 0 157,-3-4-123,2 0 135,-3-5-141,5 2-11,0-2 84,3-3-123,3 2-11,0-4-28,2 4 5,3-2 12,3-4-40,3 3 6,3-3-5,-1 6-1,1 2-3375,0 1 3404,15-1-439,-9 5 394,12-1-2140,-13 5 2134,1 3 11,0 1-11,1 5-11,-1 2 16,1 1 2124,-1 4-2124,0 1-5,-2 2-5,-1 2 10,-2 0-5,-3 2-5,-1 0-1,-4 0 389,-2 2-383,-3 9 11,-5-6 6,-4 7 5,-16-1-22,1-9 1397,-13 8-1397,3-12 5,-2-1 1,-1-1-6,-2-2 39,-12 2-22,14-7 0,-7 1-157,17-7 168,3-3 11,3-1 50,-2-4-27,8-1 22,-2-4 0,8-1-22,2-2-12,2-2-28,0-1 1980,2 0-1990,1-3 16,2 2-6,1 0-22,3 1 34,3 1-40,3 1 6,2 0-6,3 3 1,2 1 10,3 2 1,2 3 195,3 0-201,2 4 5,2 2 7,1 3-7,2 4-16,2 2 5,0 2-5,1 2 6,1 3-1,14 12-529,-22-15 1,0 0 492,1 0 0,-1 0-3179,26 12 3003,-14-11-74,0-2-254,-1-1-971,12 2-7,-13-6-1758,8 2 3282,-14-7 0,-15-3 0,-3-1 0</inkml:trace>
  <inkml:trace contextRef="#ctx0" brushRef="#br3" timeOffset="137143">14616 9218 21411,'-36'-25'296,"8"5"-83,25 20-56,1 0 40,-2 1-1,-2 0-11,-1 1-29,-1 0-10,-2 0-34,0 1 90,-8-2-118,3 1 16,-4-1 102,2-1 39,2-2-118,0 0-5,3-3-6,5 0-12,2 0 18,0-2-28,1 0 5,1-1-6,2-1-33,0-1-5,1-2-18,3-1-5,1 0 12,3-1 4,2 1-10,2 1 33,1 1 34,7 0-45,-5 3-34,13 0-5,-11 6-6,6 0 6,3 6-22,-6 2-1,8 5 0,-7 1-3391,0 2 3386,-2 3-12,-2 0-22,3 11 34,-7-6 6,1 8 5,-9-7-28,-3 11 28,-6-7 16,-5 7 1,-7-10-6,-4 0 1,-5 0-24,-4 0 18,-4 0 0,-2-1-12,-1 1 23,1-1-23,2-2-786,3-2 781,2-3 67,-14 2 11,21-11 113,-10 2-45,28-13-96,1 0-28,3-6 2989,3 1-3006,4-2 6,3 0 0,6 0 0,27-6-17,-13 9 944,20-4-955,-22 11 28,0 0 6,-2 1 5,1 3 6,-1 1-17,13 9 0,-7-2-1693,-1 0 0,0 1 1542,9 2-129,15 7-258,-14-7-212,-1 0-967,-1 0-1179,-1-2 2861,0 2 0,-18-8 0,-1 1 0</inkml:trace>
  <inkml:trace contextRef="#ctx0" brushRef="#br3" timeOffset="139711">12093 9155 6428,'1'-4'3204,"0"0"4833,-1 4-7538,2-23-57,-3 17-38,3-18-79,-3 22-51,1-1-78,-1-1-45,1 1-33,0-3-17,2 1 5,1-2 6,2 0 17,1-1-6,1 0 34,1 1 28,0 0 27,-1 0 29,-1 3 6,-1-1-23,-1 3-34,-1 0-21,-1 0 172,-1 2-307,-2 3 16,-1 2 6,-2 4 12,-1 1-7,-1 1 1,-1 3 5,0 1 0,-2 1 73,-5 10-61,2-6-1,-5 9 6,2-7-22,1 1-1,-3 1-10,-1 0-1,-1 2 6,0 1 6,-1 0-1,0 1-22,-1 1-743,1 0 754,-2 1 12,2 0-1,-2 0-10,1 1-6,1-2-292,2 0 292,1-3-23,1-1 17,2-2 0,1-2 12,1 0 5,0-1-6,1-1 12,-2 0-6,1 0 5,-1 0 40,-4 7-84,3-5 22,-2 5-11,4-8 11,2-1 1,-3 1-1,2 0-22,-2-1-1,1 1 24,1 0-24,0 0 7,0-2-1,0 1-11,1-1 778,-5 6-772,4-5 302,-3 4-291,4-5 12,1-1-1,-2 0-5,2 0 5,-2 0-16,1 0 16,-1 1 6,1 0-6,-1 0-6,-1 0 12,-5 7-17,4-5-11,-5 6 0,7-8-6,1-1-5,1 0 10,1-2 7,-1 4-12,2-4 6,0 3 28,2-2-34,1-3 11,-1 2 6,0-4 56,-5 8-61,3-5-1,-4 5-5,4-7 5,1-1-5,-1 0 0,2-1-6,0 0 0,1-2-11,0-1 6,2 0 5,0-2 0,0 2 12,0-2 5,-1 1-6,0 0-16,-1 1 10,0 1-10,0 0 5,-2 1-5,3-3-6,-1 1 0,1-1 0,0 1 5,0-1 7,0 1-7,0 0 12,1-1-11,-1 0-12,2 0 17,-2 1-11,2-1 11,-1 0 6,0 0-17,0 0 0,0 0-11,1 0 5,-1-1 12,0 1-12,0 0 6,0-1 0,1 0-11,0-2-5663,0 1 5674,6-11 0,-5 8 0,5-7 0</inkml:trace>
  <inkml:trace contextRef="#ctx0" brushRef="#br3" timeOffset="144711">12184 10117 13877,'-6'-11'4313,"1"2"-3276,5 9 1656,0 0-2250,-20-65-1258,13 43 1002,-5-16 1,1 4 165,7 23 249,0 1-299,1 2-35,1 1-27,0 2 314,1 0-432,0 2 931,0 0-522,1 3-387,0-1-167,-1 10 44,0-2-16,-1 11 50,5 22-39,0-13-515,2 21 509,0-21-5,0 2-1,0 0 1,3 12-12,-3-10 18,1 8 16,-2-14 5,-1 8-10,0-9-7,0 5 1,-1-11 6,-1-1-1,1 0 6,-1-2 6,1-1-1,-1-1 515,0-1-520,1 0 0,-2-3-5,1-1-1,-1-2 6,1-2 6,-1-2-12,0-2-4744,3-4 4722,0-1 0,0-1 0,-1 3 0</inkml:trace>
  <inkml:trace contextRef="#ctx0" brushRef="#br3" timeOffset="152953">7413 8764 10584,'-11'5'672,"2"1"-319,9-5 28,0 0 28,1 1 50,1 0 12,1 0 16,1 0-50,0 1-17,1-1-23,2 0-44,1 0-28,1-1-45,1 1-67,0-1-39,2 1-6,0 0 0,1-1 17,2 1 11,1 0-6,1-1-5,0 1-23,2-1-11,1 1-16,1-2-1,2 2 6,2-2 0,0 0 11,1 0 1,1 0-29,-1 0-5,0 0-17,1 0 84,11 0-96,-8 1 12,9-1 6,-11 1 5,1-1 0,0 0-6,-1 0-5,1 2 0,-3-2-17,1 0-6,-2 1-16,0-1-18,0 1 1,-1-1 11,0 0 0,0 0-5,0 0 10,0 0-11,0 0 18,1 0-7,0-1 46,13-2-51,5-1-28,1 2 0,-2-2-12,-13 2 7,1 0-12,-3 2 34,25-3-23,-19 2 1,17-1-1,-24 0-11,2 1 12,-1-1-1,0-1-5,1 1 5,-1-2 1,0 0-12,-1 0 0,0-1-5,1 0-1,11-2 12,-9 2-531,9 0 514,-11 1 11,0 1-11,-1 0 0,0 1 23,12-1-18,-9 1-5,9 0 6,-10 1-6,-1-1 0,0 1 11,1 0 525,9-1-530,-9 1 0,9 0-1,-12-1 6,2 1 1,-1-1 4,2 0-10,0 0 5,1 0-3386,1-1 3386,-1 0-1347,1 0 1352,1 0-203,1 1 187,0-1 11,0 0-16,0 0-1746,-1 0 1751,-1-1 1231,-1 2-1225,-1-2-809,-1 2 808,-1-1-176,-1 0 165,0 1 12,1 0-6,-2 0 1602,1 1-1591,-2 0-1373,0 1 1362,-2 0 1991,1 0-1985,-1 0-1642,0 0 1636,0 0 144,1 0-144,0 0 0,0 0 2233,1 0-2228,1 0 1,1-1-12,-1 0 6,0-1 0,0 0-5,-2 1 10,0-1-5,-1 1-5,-1-1 21,0 1 3315,-1 0-3326,-1-1 187,-1 2-192,0-1 11,-1 0-5,1 0-6,-2 1 5,1-1-10,-1 1 5,1-1 0,-1 1-6,-1 0-5,0 0 11,-1 0-6,-1 0 6,-1 0 6,7 0 0,-4 0 5,6 0-11,-5 0 0,1 0 0,0 0 0,1 0-3392,-1 0 3392,1 0 0,-1-1-6,-1 1 1,-1-1 16,0 1-11,-2-1 5,0 1 1,-2 0-6,1 0 0,-2 0 11,2 0-11,4 0 6,-3 0-1,5 0 1,-6 0 11,7-1-17,-4 0 5,4 0 7,-4-1-110,0 1 103,0 0-10,-2-1 16,0 1-11,-2 1 0,-1 0 3343,-3 0-3360,-1 0 158,-1 0-146,-1 0 5,-1 0-6,0 0 12,0 0-1,0 0-5,1 0 12,-1 0-12,1 0 22,-1 1-5,2 1 0,-1-2 5,2 1 0,-1 0 6,0 1 0,0-2 6,0 1-23,0-1 12,-1 1-7,2-1 7,-2 0-23,1 1 0,-3-1-616,0 0 470,1 2-11,2-1-16,2 2-46,2-1-368,3 0-730,3-2-3657,4 1-2844,-4-2 7818,-3 0 0,-7 0 0,-1 0 0</inkml:trace>
  <inkml:trace contextRef="#ctx0" brushRef="#br3" timeOffset="154008">9676 8389 20640,'-2'-42'930,"1"-1"1,-1 5-1,1 8-745,1 17 52,0 4 249,0-1-306,0 4 5,-1-1-303,1 5-69,0 0 12,2 8 21,3 5-5,1 5-17,0 5 42,-2 0 168,-2 2-1,-1 4-22,0 2-11,-1 1 17,0 13-6,0-11-555,0 9 539,0-15-319,0-3 318,1-2 1,2-4 33,0 2-12,0-9 18,-1 1 536,-1-7-475,0-2 1357,-1 0-1290,1-10-134,-2 2 6,1-8-12,-3 2 6,0-2-11,0-3 5,0-11-5,1 5 6,0-11 0,2 8 10,0-2-44,3-1 33,0-2 46,8-26-305,-5 20 265,5-16-11,-6 28 56,-1-5 55,0 0-77,-1 7-12,-1 4-22,-2 15-17,0 2 214,0 2-214,0 5 6,0 0-12,0 7 23,0 2-12,0 2-5,0 1-5,0 2 10,1 18-21,0-13-3410,0 13 3376,1-17-57,0 0-231,-1 1 35,0 1-179,1 0-442,1 0-1053,0 1 1977,2 2 0,-3-11 0,1-1 0</inkml:trace>
  <inkml:trace contextRef="#ctx0" brushRef="#br3" timeOffset="162360">6790 9311 19372,'-30'-17'1316,"6"3"-935,24 14 1277,0 0-1602,0 4 0,2-2 23,2 5 5,2-3 5,2 2-5,1 0 0,2 1-11,1 0-6,1-1 1,1 1-12,1 0-6,0 2-11,1-2 6,-1 2 0,1 1 0,1 0 5,-1 0 34,8 6 22,9 9-72,-6-4 5,4 4 12,-14-12-7,1 1 7,0 1 83,16 13-89,-12-10 17,11 11-23,-16-14 22,1-1-10,0 0-1,1-2 17,0 0-16,0-1-1,2-1-11,-1 0 1,1-1-1,-1 0 90,9 3-79,-7-3-5,6 3-17,-10-4 5,-1 0-16,-1 0 17,-1 0 44,5 3 29,6 4-68,-4-1-5,2 2 0,-9-7-6,0-1 5,1 1 1,1-1-12,0 1 12,1-1-17,0-1-1,0 1 7,0-1-1,0 1 6,0 0-17,-1-1 6,1 1-6,-1-1 12,-1 0-1,-1 0-11,0-1 6,-2 0-22,1 0 21,-1-1-4,0 2 10,0-1-5,1 0-12,-1 1 12,2 0 0,-1-1 11,1 0 6,7 3-18,-4-3 24,16 5-18,-12-4-11,7 1 12,-7-3-7,2 0-4,0 1 10,2-1 0,11 3 1,-8-2-12,7 3 6,-12-3-6,-1 0-5,-2 0 10,-1 1 1,0 1-6,0 0 12,0 0-12,-1 0 0,1 0 0,0 0 6,0 0-22,1 1 5,0 0 11,10 5 6,-6-3-1,7 4-4,-8-4 10,0-1 0,1 1-10,1 0 4,0 0-4,0 0-1,-2 0 11,-1 0-3408,-2 1 3391,-2-1 12,-1 0-6,-3 1 6,-1 0 0,0 0-17,-4 0 11,2 0-11,-3 0 6,1 1 5,0-1-5,0-1-1,-1 0-5,0-1 6,1 1-1,0-1 12,1 0 0,0 0 3386,1 0-3392,1 0 1,0-1-7,1 0 6,0-1-5,0 1 11,0-2-17,-1 1 0,-1-1 0,-1-1-11,-1 0 33,0-1-5,-2 0 0,1 1 11,3 1-17,-4-1 17,8 2-11,-8-2-1,4 1 1,-4-1-11,0 0-1,1 1-5,0 1 12,1 0-7,0 0-5,1 0 6,0 0-12,0 0 6,1 0 17,0-1-11,0 1 5,0-1 11,0-1-16,-1 0 11,-1 0 11,0-1 16,2 4-21,-3-3-12,2 1-17,-5-1 18,1-1-12,-1 0 5,0 1 6,0-1-11,1 1 6,-1 0-12,0 0 1,0 0 22,1 0-1,-1 0 7,2-2-6,-1 1-6,1-2 6,-1 1 11,0-1 16,0 0-38,-1 0 11,1 0-12,-1-1-16,3 1 11,-3 0-5,3 2 10,-5-2 1,1 0-1,-1 0 12,-1-1-17,1 1 17,1-1 5,-1 0 18,3 2-29,-2-1 22,5 2-27,-5-2-6,4 1 6,-4-2-34,3 1 28,-3-2 5,2 2-10,-3-1 10,-1 1-10,0-1-7,1 1-10,-1-1-135,3 3-89,-2-1-264,4 1-487,-2-2-1400,2 0-5551,0-1 7948,-1-2 0,-4 1 0,0-1 0</inkml:trace>
  <inkml:trace contextRef="#ctx0" brushRef="#br3" timeOffset="163781">8973 9890 19664,'-6'-41'468,"0"0"1,1 4 0,0 7-54,1 19 959,1 1-1021,-1 2-51,0 0 533,0 0-634,1 3 138,0 1-221,3 2 515,-1 1-577,1 17-45,0-3 6,1 14-6,1-6 17,3 12-22,0-5 11,2 9-6,0-11-6,0-1 7,0 0-7,1-3-5,0 0 11,0-2-5,2 3 11,-4-7-12,1 1 12,-3-10 11,-3-1 28,1-3 51,-2-1 705,1-1-762,-3-7-22,-1 0-11,-3-8 16,-1 1-5,-1-4-5,0-2-6,-1-3-6,0-2-11,0-2-17,1-2 28,0-2-296,2-1 296,0-2 34,0-11-28,3 11 11,-1-6 17,3 17 50,-2-2-56,2 9 0,-1 0 1,0 9-29,1 4-28,0 1 280,-1 2-275,2 3-4,-1 3-7,1 7 34,0 2-11,0 6 12,1 3-1,1 2-6,0 2-396,2 2 402,1 1 11,0 0-16,1 1-6,2-1 0,-1-2 0,1-2-6,-1-1 12,1-6-17,-2-2 5,1-5 6,-3-3-11,0-4 22,-2-3 442,0-1-329,-1-2-63,0-5-27,-1-2-6,0-6-11,-1-2 11,0-3-17,-3-4 11,0-2-11,-2-3 17,-3-16-11,2 10-621,-2-13 621,3 15 0,0 1-12,1 1 12,1 2-11,1 2 11,-1 1-1,2 4 7,0 2 5,1 4 5,0 3 12,-1 2 621,1 4-627,0 2-50,0 0 0,1 10 16,-1 0-27,1 19-29,3 9-49,0 2-730,4 5 46,3-10-2848,2 3-6199,1-3 9104,0-3 1,-6-15-1,-3-6 1</inkml:trace>
  <inkml:trace contextRef="#ctx0" brushRef="#br3" timeOffset="206983">4817 14401 7447,'4'0'8397,"-1"0"-2175,-3 0-5684,18-60-787,-14 35 464,5-11 1,0 1 401,-9 15-304,-1 0 51,-1 0-168,-1 1-11,-3 1-3251,0 1 3246,-1 2 252,0 1-275,-2 3-28,0 2-45,-2 3-28,-2 2-28,-12 5-17,2 6 6,-10 5-23,-13 21-381,8-3 381,6 0 1,1 2 16,-6 10-17,16-13 1,0 0-12,-2 13-11,5 0-6,6-2 1,3-1-68,8 9 28,3-15 11,7 7 12,4-20 5,3-4 17,4-4 5,2-4 12,2-4 0,3-2 22,0-7 6,2-3 0,-1-8 17,1-5 2936,9-18-2920,-9 4-746,6-13 769,-13 9 0,-3-2 0,-1-2 11,-4-3-23,-1 0 12,-5-1 11,-1-1-25,-4 15 0,-1-1 22,0-9 0,0 0-50,-1 8 0,0 1-1,0-4 1,-1 4 36,0 4-5,0 5 100,0-1-100,0 11-17,0 2 475,0 9-592,-1 3 372,1 9-294,3 3 16,1 12 17,9 24-33,-2-6 553,2 21-554,-8-26 1,-1 1-1510,0 20 1498,-2-18 0,0 1-8,-2-2 0,-1 0 3,0 19 2,0-21 1,1-1-25,-1 20 22,4-17 11,4 2-2812,2-21 2807,3-5 27,11-4 0,-3-6-5,9-5-17,-5-7 160,2-7-144,2-4 260,1-5-276,0-4 2200,-1-2-2150,8-18 40,-4-5-56,-1 0 27,-9 5 18,-10 18 167,1-5-84,-6 13 18,-1-1-1,-4 14 78,-2 3-195,0 4 0,-4 6 984,1 2-1046,-4 7 0,0 1-6,0 5 934,-1 2-973,-1 14-11,4-8-28,-1 8-22,5-12-23,0-2-67,3-1-56,2-1-554,6 7 184,1-8-314,5 4-581,-2-10 1517,11 0 0,-14-6 0,5 1 0</inkml:trace>
  <inkml:trace contextRef="#ctx0" brushRef="#br3" timeOffset="207186">5608 13820 19770,'-5'-5'3473,"2"2"-1827,3 3-1993,-34-30-174,26 26-353,-25-19-5405,38 43 6279,2 0 0,-2-2 0,0-7 0</inkml:trace>
  <inkml:trace contextRef="#ctx0" brushRef="#br3" timeOffset="207535">5844 14109 18669,'-18'-38'166,"-1"1"0,2 1 0,5 11 2511,9 23-2637,2 1 1380,0 1-1426,0 5 882,3 1-864,1 8-1,2 0 3426,9 16-3443,6 7-11,3 3-781,5-2 786,-3-10-10,2-2 0,2-1-17,1-1-1,-2-2-530,7 5 492,-12-6-45,3 4 0,-15-7-1,-3 1-10,-4-1-12,-3 2-33,-5-1-45,-4 2-89,-6-1-187,-4 0-272,-5-2-427,-2-1-745,-3-4-2004,0-3 3948,-3-4 0,15-2 0,1-2 0</inkml:trace>
  <inkml:trace contextRef="#ctx0" brushRef="#br3" timeOffset="207727">5755 14043 25113,'2'32'-95,"0"1"0,2 26-202,-2-29-291,0 3-3966,4 15 4554,1-8 0,-1-6 0,-1-15 0</inkml:trace>
  <inkml:trace contextRef="#ctx0" brushRef="#br3" timeOffset="208061">6459 14453 21534,'2'-7'3137,"0"2"-2566,-2 5-179,0 0-106,19-70-1801,-11 38 1610,3-13 0,0-1 51,-5 8-17,-1-4-12,-2-2-5,1-2 12,-3-1-1,0-2 17,-1 2 11,0-1-2525,-2 4 2553,-1 3 11,-4 7-94,0 5 78,-2 6-17,0 4-23,0 5-15,1 4 758,0 3-877,2 4 3348,1 1-3348,2 3 134,0 5-134,-1 6 0,-1 9 0,-1 10 0,0 0 0,1 3-2797,-4 23 2797,3-17 0,0 1 0,-1 20 0,1 1 0,4-19 0,1 0-811,1-11 1,0 0 810,2 9 0,1-1-124,8 13-139,4-2-1963,5-1 1818,5-1-208,2-3 842,4-3-1347,-1-6-576,1-6-1602,-4-5 3635,1-6 1,-14-10 0,-2-3 0</inkml:trace>
  <inkml:trace contextRef="#ctx0" brushRef="#br3" timeOffset="208245">6450 14250 18184,'-7'-1'3798,"2"1"-2873,5 0 1741,0 0-2722,-47-11-67,43 5-108,-30-8-261,59 7-544,7-1-1726,9 0-6586,1 0 8500,-2 0 0,-18 4 0,-9 2 0</inkml:trace>
  <inkml:trace contextRef="#ctx0" brushRef="#br3" timeOffset="208529">7406 14060 23388,'-5'0'1971,"1"0"-452,4 0-1598,24-27-38,1 18-51,23-21-880,-5 26 790,1 0-55,1 2-85,-3 1-95,-3 3-174,-4 2-251,-5 3-522,-5 2-1466,-7 2-1532,-3 1-4086,-6 0 7728,-4-1 0,-2-6 0,-2-1 0</inkml:trace>
  <inkml:trace contextRef="#ctx0" brushRef="#br3" timeOffset="208679">7389 14372 22038,'-6'4'2873,"0"-1"-2351,6-3 676,0 0-1271,68-27-812,-30 13 689,8-4 0,3 0-1207,0 2-590,0 0-5322,2 0 7315,3 0 0,-26 8 0,-1 0 0</inkml:trace>
  <inkml:trace contextRef="#ctx0" brushRef="#br3" timeOffset="209361">8823 13696 23346,'-5'-40'-50,"1"9"-6,0 32 1652,-2 1-1487,-4 1-31,-5 2-31,-6 2-3224,-6 2 3217,-7 1 66,-5 2 949,-5 1-1051,-2 0-679,1-1 671,4 0-193,3-2-1800,7-2 1844,7-3 1872,7-1-1811,6-3 12,5 0 31,3-1 1815,2 0-1764,2 5 3413,1 2-3363,0 7 5,0 6 0,1 6 23,-2 9 23,0 6-2739,-1 6 2776,-2 5-37,-1-10 1,0 1-1298,0-9 0,0 1 1230,-2 11 0,0-1-5,2-12 0,1-2-399,-2 31 384,2-2-791,8-10 0,2-1 725,7 11 16,-2-15 1,4-4 677,12-6-801,7-5 1730,5-6-2125,-5-13 0,2-2-867,22 1-1065,-18-5 0,0-3 2497,-5-4 0,-5-1 0,4 2 1,0-5-1</inkml:trace>
  <inkml:trace contextRef="#ctx0" brushRef="#br3" timeOffset="213403">25377 13290 20220,'-33'-21'465,"7"3"1025,26 18-1288,0 0 394,3 0-507,0 0 274,4 0-256,4 0-46,4 0-27,4 0 864,5 0-876,4 0-357,1 0 363,2 0-11,0 0-6,-1 0 6,-1 0 0,-3 0 5,-4 0-5,-5 2-6,-3-1 6,-4 0-11,-5 0-18,-2 0 24,-2 0 4,-1 2 381,0 0-318,0 4-23,0 1 0,0 5 0,-1 1-12,0 4 7,-1 2 5,1 3-6,0 1-11,0 3 17,0 1 29,1 16-46,0-9-1612,0 11 1601,2-12-12,0 0 7,3 1-18,0 3 12,1 22-378,-1-13 361,-2 16-11,-1-21-752,-4-2 752,-3-2 6,-4-2-12,-5-2-6,-5-3-21,-5-2-24,-5-4-100,-6-4-168,-5-2-342,-4-4-1086,-6-2-6911,4-4 8675,6-4 0,18-2 0,10-2 0</inkml:trace>
  <inkml:trace contextRef="#ctx0" brushRef="#br3" timeOffset="214697">9644 14210 19283,'0'-4'2212,"1"1"252,-1 3-2430,14-24 5,-8 21-11,10-17 23,-12 27 5,0 2 16,-1 1 63,0 0-12,-2 1 6,-1 3 11,-3 0-45,-3 1 6,-5 1-12,-4 1-33,-4 1-11,-4-1 39,-14 8-33,7-7-7,-10 4 1,12-10 6,2-2 11,0-3 16,2-4 62,-6-2-84,9-5-11,-4-3 39,6-11-50,6 1-18,-1-7 12,6 4 6,2-1-6,3-2 0,1-2-3398,1 1 3387,2-1 17,1 2 27,6-8-49,-1 9-1,4-5 0,-2 11 6,0 2-17,2 2 5,1 1 7,2 2-2286,1 3 2279,2 0 2264,2 3-2303,3 1 40,3 1-1,1 0 6,19 6-5,7 6 11,-18 0 0,0 1-1976,21 10 1953,-6 5 0,-18-6 2445,-2 1-2439,7 9 0,-9-7-6,5 6 6,-11-10 0,-1-1 6,0-3-17,0-1-2411,0-1 2433,1-2 1948,11 0-1959,-9-4 11,19-1-5,-17-5 0,7-3-6,-9-3-6,0-3 23,-2-2 44,7-8-10,-9 3 16,4-6 79,-8-6-79,-6 4-22,0-8 223,-6-9-150,-1 16 173,-12-20-218,2 29-6,-17-8-50,7 14 3392,-6 1-3392,4 3-1,0 2 1,-9 0-6,8 2 6,-8 0 0,10 2-11,-2 2 5,0 0-6,-2 3 7,-1 0-1,-11 6-828,8-3 828,-8 5-11,12-4-16,1 0-18,0 0-56,2 1-514,-7 5-444,7-2-3690,-6 5 4738,7-3 0,8-8 0,2 0 0</inkml:trace>
  <inkml:trace contextRef="#ctx0" brushRef="#br3" timeOffset="215607">10875 14392 21024,'2'-4'2941,"-1"0"-1428,-1 4-1463,16-20 28,-12 20 18,9-10-18,-19 30-56,-7 6-150,-7 9-1172,-9 5-2016,-12 6 2687,13-17 1,0-1 0,-4 2 0,-1 1-1</inkml:trace>
  <inkml:trace contextRef="#ctx0" brushRef="#br3" timeOffset="217174">9848 15600 21747,'10'-49'858,"-1"1"1,0 3 0,-3 10-489,-5 20 274,-4 1-403,1 5-56,-4 0-56,1 7-67,-3 1-12,-1 3-28,-4 4 1,-3 5-1,-5 7 17,-4 5-27,-3 7-7,7-6 1,1 1-45,-10 15 30,10-7 1,2 1-1128,4 15 1113,2-2 6,15-10-28,4-16 45,6-2-5,15 1 16,8-7-6,2-2 7,0-8 10,-13-6 0,-2-2 18,-1-5 1097,-3-2-1019,5-11-12,-8 4 6,2-10 23,-10 8 16,-1-2-33,-4-2-1,-1-1-22,-1-1-16,-3-2-12,-2 0 56,-5-10-436,1 12 364,-2-4-1,2 15-5,-1 4-23,0 3-33,-10 2-34,2 4-39,-8 2-22,2 5-84,-3 4-141,-3 6 83,-1 2-1405,0 2-3662,2 3 5315,1 2 0,17-15 0,3-2 0</inkml:trace>
  <inkml:trace contextRef="#ctx0" brushRef="#br3" timeOffset="218349">12537 15463 26015,'3'-32'31,"0"0"0,2-18-37,-6 54 12,1 6 5,-1 3 0,0 6 23,-1 16-23,0-2-5,-1 12-3404,1-9 3342,0 0-118,1 0-285,1-2-5019,4 11 5478,0-9 0,1-5 0,-2-16 0</inkml:trace>
  <inkml:trace contextRef="#ctx0" brushRef="#br3" timeOffset="219355">14952 15529 10080,'-6'-9'6156,"0"3"-4773,6 6 3417,0 0-4704,-6-67-7,15 45-72,-10-15 0,4 5 5,15 25-16,-1 5-1,-3 3 1,3 2-12,-5 3 6,0 2-11,-1 0 0,0 3 0,-2 0-12,0 2-49,-1 10-7,-4 6 51,-3 1 0,-6 3-5,-5-8 21,-3-1 12,-3 0 0,-2-2 23,-2 0-1,1-3 1,0 0 16,1-2-22,3-2 11,2-2-12,3-3-4,2-1-1,3-1-11,3 0 22,0-2-5,2 1 5,1-1 12,2 1 5,2-1 12,4-1-1,2 0-5,5-1-34,18-1-61,-3-3-1371,18-3 1247,-5-3-83,5-4-3136,7-1 2593,5-1-1679,-10 3 1,1-1 2148,-5 2 1,-1 0 0,-5 1-1,-3 0 1,8 0 0</inkml:trace>
  <inkml:trace contextRef="#ctx0" brushRef="#br3" timeOffset="220291">17357 15279 7447,'-11'0'3966,"2"0"-2588,9 0 6116,0 0-7275,-39-28-52,29 18-66,-30-22-17,41 25-17,2 0-16,2-1-12,3 2 0,1-1 6,2 1 0,1 1 11,2 0-17,1 1-5,1 1-1,0 0 6,2 2-16,-2 0-6,1 2-12,-1 3-10,0 0-1,-1 4 6,0 2-11,-1 0 0,-1 3-1,0 1 1,-1 2-6,-2-1-16,-2 1-1,-2-1-5,-1 8 50,-4-5 12,-3 4 38,-10 0-5,-1-7 0,-7 4 17,3-8 11,0 0 118,-9 2-68,9-4 6,-5 0-10,12-5-7,2-2-17,3 0-33,2-2 95,2 0-123,5 3 16,1-1-5,4 3-11,1 0 0,1 0 5,10 5-27,-4-1-3398,7 4 3391,-7-3-268,1 1 252,0 0 0,-1 1 6,0 0-23,-1 0-16,-3-2 5,-1 1-6,-5-1 12,-1 0-6,-4 0 0,-3 0-17,-4 0 0,-3 0-5,-6 1 3118,-12 4-3247,3-4-91,-8 2-178,7-4 61,1-1-1220,-2-1 1607,-11 4 0,19-6 0,-5 1 0</inkml:trace>
  <inkml:trace contextRef="#ctx0" brushRef="#br3" timeOffset="221039">19508 15353 12033,'16'-39'759,"-1"-1"1,0 4 0,-5 7 1813,-6 20-2019,-3 2 1277,1 1-951,-2 3-154,0 1-737,-4 9 56,-1 2-34,-4 9 34,-1 1-17,-2 4-6,-1 1-5,-1 1-6,0 2 0,1 0-5,2-1-12,2-1 6,5-1 0,1 0 6,3-2-6,2-2-6,3-1 6,3-2 2593,6 4-2593,-2-7 0,4 1 11,-3-7 0,0-4 598,11-2-576,-6-3 6,9-3 12,-8-3 10,2-4-5,-1 0 17,-1-1 0,1 0 11,-2-1 6,-1 1-23,-2-1 11,0 2-11,-3 1-16,-1 3 10,-2 1-44,-3 3-6,-1 1-11,-2 1 6,-1 2 5,3 8-22,-2 1 22,2 8 0,-1 0-5,-1 1-12,0 3-33,-1 1-45,1 2-89,0 1-141,1 0-1327,6 14-381,1-9-2520,7 11 4542,1-10 0,-7-15 0,-1-1 0</inkml:trace>
  <inkml:trace contextRef="#ctx0" brushRef="#br3" timeOffset="221833">22129 15328 22615,'33'-40'135,"-8"8"-124,-42 31 0,1 1 81,-22 2 1,-4 0-87,5 0-618,-7 1 0,3 0 618,16-1 5,2 1 304,2-2-304,2 0 23,2 0-6,3-1 11,1 0 101,0 0-101,6 0-11,0 0 942,6 0-1015,1 0 40,0 4 16,0 0 0,0 5 12,0 0 16,0 17-34,1-9 12,0 12 6,1-13 5,-2 7-12,2-7 12,-2 5 12,0-8 10,0-1-5,0-1-6,0-1 34,0 1-12,0-3-21,0-1 49,-1-4 729,1-2-583,4-3-56,-1 0-61,6-4-22,1 0-40,3-2-12,2 0 12,2 0-28,2 0 0,0 2-5,1 0-1,-1 2-22,0 2 6,0 1-1,-1 1-27,-1 1 0,-1 1-34,7 7 28,-7 0 33,5 7-16,-8-3-11,-1 3 5,-4-1-28,-2 0-17,-3 7 51,-4-5-12,-5 5-16,-3-6 33,-4-1-22,-3 0-16,-3 0-52,-1-1-100,-4 0-128,0-1-141,-3-1-258,-1 0-3304,-11 1-3669,12-5 6848,-4 2 0,21-8 0,5 0 0</inkml:trace>
  <inkml:trace contextRef="#ctx0" brushRef="#br3" timeOffset="222323">23907 15108 20671,'4'-7'2404,"0"2"-2164,-4 5 651,0 0-684,-78 73-2462,48-42 2268,1-3 0,-5 6 0,7-6 9,5 2-10,2-1 344,6 0-351,2-1-5,6-1 6,3 0 0,2-3 5,5-1-6,4-1 7,14 5-24,-1-8-416,11 2 417,-7-8-23,14 0 45,-10-5 1,8 0 1673,-12-6-1651,-3-2 16,-1-1 257,-2-2-161,-4-1 56,-2-2 10,-5 0 532,-3-2-553,-2-1-40,-3-2-28,-5-1-28,-4-3 124,-27-16-158,8 12-509,-19-11 487,16 18-5,2 3-56,0 3-160,3 3-171,0 3-684,3 4-3763,1 4 4800,-1 5 0,10-5 0,2 1 0</inkml:trace>
  <inkml:trace contextRef="#ctx0" brushRef="#br0" timeOffset="238869">12808 14237 22145,'-11'-34'1103,"2"7"-952,8 27-61,-1 0-17,-1 0-23,-1 3 6,-3 1-5,-2 2-7,-1 2 1,-2 2 11,-1 2-5,0 0-7,0 3-16,-1-1-5,1 2-12,0 0 0,1 0-5,1 1 5,1 1 6,1 1 16,-3 12-21,3-7-1,-1 9 0,4-9 11,1 0-10,0-1 4,1 0-16,2-2 17,1-1 0,1-1 0,2-1 28,7 4 5,7-2-11,1-2 6,4-5 11,-5-8 11,1-1 12,1-2-12,0-1 11,1-1 1,-1-2 16,1-1 11,-1-3 6,-1-2 0,-1-1-11,-1-1 6,-1-1-12,-1-1 6,-2-3-17,1 0 0,-2-2-11,0 0-12,0-3 1,0-1-12,-1-1 1,1-1-1,-1-1 12,0 0-1,0 1 18,-2 1 134,1-6-90,-5 9 6,0-4-6,-3 10-28,-1 2-17,-2 0-10,-1 1-18,-3 0 0,0 1-16,-1 1 11,0 2-12,0 0-5,0 1-16,0 0 10,-4 0-5,4 1-12,-4 0-10,5 1-1,-3 1 1,2 0 5,-2 0-34,1 1-5,-1 0-359,-5 1-117,3 0-504,-5 3-1216,5 2-4817,-2 5 7052,-1 3 0,7-5 0,0 0 0</inkml:trace>
  <inkml:trace contextRef="#ctx0" brushRef="#br0" timeOffset="251460">15095 14423 12421,'-4'0'3607,"1"0"1557,3 0-4749,-18 0-12,11-1-61,-13 0 5,16-2 275,-3-2-320,2 0-38,-1-2-29,1 1-6,1-2 158,-2-4 27,3-12-307,2 3-35,4-8 2,5 11-1,2-2-6,4 0-11,2 2-6,0-1 6,11-2-17,-8 5 1,8-1 4,-3 7-49,9 4 10,-6 3-5,2 6 0,-12 5 23,0 3-40,-1 3 0,5 13 12,-7-4-1,1 11-11,-11-7 12,-1 4-23,-16 21 33,0-10-145,0-14 1,-2 1 133,-12 12-566,-6-2 569,8-12 0,-1 0-1003,-14 12 1008,14-15 1,1-1-3,-7 6 0,-1 2 0,12-11 232,2 1-226,15-12 525,2-3-503,4-2 1112,4-2-1084,4 0-17,4-2 6,5 0-11,5-3-18,4 0-465,4-5 461,3-1-46,4-2-112,3-1-394,19-9 0,-2 1 0,-27 10 0,9-4 1,0 0-1</inkml:trace>
  <inkml:trace contextRef="#ctx0" brushRef="#br0" timeOffset="264313">17313 14270 19031,'-3'-4'2592,"0"1"-127,3 3-2330,-9-67 55,20 34-628,-11-7 0,4 1 500,19 14 55,6 5-66,-7 6-6,7 0 277,-11 8-299,1 3-12,-2 2 168,1 1-151,9 8-17,3 7-5,0 5-529,-3 6 512,-10-2 11,-3 3-17,-3 19 11,-5-8 6,-4 13 151,-15 3-140,0-12 6,-10 10 39,-7-4-39,7-15-516,-7 7 527,11-18 0,1-1 5,1-4-5,3-1-11,3-4 513,3-2-524,2-3-1,3-2 298,1-2-281,1-1 598,3-2-569,3 0 21,5 0-9,8-3-30,8-2-16,10-4-589,9-4 365,10-2-701,-23 6 1,0 0 165,2 0 0,3 0 742,25-7 0,-3 2 0,-5 0 0,-14 4 0,0 1 0</inkml:trace>
  <inkml:trace contextRef="#ctx0" brushRef="#br0" timeOffset="284087">19724 14298 12953,'-2'0'5730,"-1"0"-1915,3 0-3580,-15-42-11,14 25-17,-9-34 180,24 31-197,-2 3-22,5-2-6,-2 5-16,0 3-34,1 1-17,1 0-22,2 2-17,-1 2-6,2 1-10,0 2-12,1 1-12,0 2-16,1 0 12,-2 3-12,0 0 5,-2 5-5,-1 1-11,-3 2-6,1 6 6,-4-2-17,-1 22 39,-6-16-16,-4 13 10,-5-16 1,-4 1-1,-3-1 12,-2-1-6,-1-1 12,-1-1 10,-2-1 18,1-1 5,-2-2 0,3-1 22,-1-1-5,3-3 17,2-1 5,3 0-11,2-3 0,3 0-16,2-2 55,2 0-95,4 0-23,2 0 12,6-2-6,2 1 1,3 0-3393,2 0 3386,2 1 7,1 2-18,1 1 12,-1 2-1,0 1 1,-2 2 5,0 2-5,-1 1-1,-2 2-5,-2-1 17,-1 2 5,-3 0 12,-2 1-12,-3-1 6,-2 1 17,-3 0 6,-2 0 3402,-3 0-3397,-4 0-11,-5-1-6,-3 1 0,-2-1-11,-2 0-5,-2-1-12,-2 0-39,0-1-50,-1-2-130,-1-2-312,0-1-797,-2-2-3763,0-2 5080,-3-1 0,14-2 0,2 0 0</inkml:trace>
  <inkml:trace contextRef="#ctx0" brushRef="#br0" timeOffset="306429">21792 14053 22023,'18'-37'192,"0"-1"1,-1 3 0,1 9-20,6 20-5,3 0-11,-1 3 128,13 0-140,0 4-4319,0 1 4219,-5 3-703,-10 2 681,-1 2-1114,1 1 1091,0 1-11,7 9-12,-8-3 1,7 14-6,-18-4 17,-1 0 2078,-12-2-2067,-6-9 1843,-6 1-1804,-17 4-17,3-5-667,-11 3 690,9-7 17,0-2 22,2-1 179,-7-2-78,11-3 212,-6-1-184,18-3-34,1 0-50,7 0 2943,2 0-3033,2 2-11,2 1 22,3 4-16,3 0-17,3 3-6,2 2-11,5 2 11,1 2 11,5 2 1,1 1-29,4 3-282,0 2 299,2-1-11,-3 1 28,0 0-39,-3-2 5,-4 0 6,-5-2-5,-5-2 16,-6-2-11,-4-1 11,-9-1 12,-5-2-18,-12-1 1,-7-1 5,-8-2-17,-6-1 12,-4-2-675,-4-1 602,0-3-107,1 1-258,1-2-816,4 1-4464,5-1 5712,1 0 0,20 0 0,3 0 0</inkml:trace>
  <inkml:trace contextRef="#ctx0" brushRef="#br0" timeOffset="322616">23673 14133 15376,'7'-35'243,"0"0"1,7-24 1572,-3 49-1726,2 2 1209,2-2-1237,2 2-23,0 0 0,2 2-1015,1 1 987,1 3 45,1 1 1884,0 2-1934,1 3 606,0 4-623,0 5 5,0 2 6,-1 3 0,-1 2-2023,-2 2 2006,-3 2 2121,-3 0-2126,-4-1 5,-3 11 17,-8-9 17,-5 6-6,-6-11-5,-4-3 5,-2-1 11,-3-2-2164,0-2 2210,-2-2 4,2-2 136,-8 1-91,8-5 174,-8 1-128,16-4 2237,0-1-2226,8 0 127,3 0 24,2 0 3672,0 0-3958,3-2-6,3 1 7,3 0-7,3 1-10,5 0-7,3 2 7,16 6 10,6 7-27,2 3-582,-2 4 582,-15-4-6,-2 2-11,-4-1 11,-3 2-12,-5-1 7,-5 1 5,-3-2 0,-5 1-11,-10 8 22,-2-7-11,-11 4-398,1-8 387,-6-2-22,-4 0-40,-5-2-171,8-5 1,-4-1-4673,-11 0 1,-1-1 4466,11-1 0,1 0 0,-2-1 0,7-2 0,17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5:54:35.8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1752 1275 29947,'0'-7'-4051,"0"1"3367,0 6 4206,0 0-2364,-62-47-2055,37 40 828,-13-15 0,0 5 45,13 34 851,-4 4 1207,-3 5-961,-2 4-1073,-1 3 0,1 1 0,2 1 0,4-1 0,6-1 0,7-4 0,6-4 0,6-3 0,6-4 0,4-6-2194,15-3 1289,11-10 802,2-6 402,6-12 704,-7-5 897,1-7-1900,-8 5 0,-1-1 0,11-16 0,-4-5 0,-3-3 0,-6-3 0,-7 10 0,-3 1 0,-8-8 0,-4-2 0,-2 1-1226,-4 2-263,-2 3 360,-4 5 93,1 5 94,-1 5 127,-2-2 219,4 12 80,-3-1-27,6 13 2,0 4 1628,3 3-1417,0 2 676,1 1 20,0 5 797,3 3-1069,6 23-37,1-2 38,6 19-94,-6-14 1,-1 1-18,6 24-414,-5-17 0,0 0 113,-3-10 1,-1 0 73,0 1 1,-1-1 60,1 1 1,-1-1-24,0-1 0,0 2-596,2 9 0,1 1-848,6 18 19,-4-23 0,0-2 1623,12 12 0,-11-24 1,1-3-1</inkml:trace>
  <inkml:trace contextRef="#ctx0" brushRef="#br0" timeOffset="725">2172 1118 25449,'-4'-7'-250,"1"1"-135,3 6 3458,0 0-2531,-19-42-1101,18 39 256,-13-27-21,32 66-515,-3-7 784,13 23 25,-11-21-727,5 8 3,-8-12 677,-1-2-63,-3-2 132,-2-1 32,-3 2 80,-3-9-58,-2 2 66,-7-8-54,-1-4 11,-4 0 20,1-5-18,-1 0-21,0-4-67,0 0 137,-4-10-58,3 3-11,-2-7-7,6 3-21,2-2-34,4 0-6,1-2-11,7-1-11,4-3-7,7 2-15,5-1-107,17-4 56,-7 7-17,13-4-22,-12 10-34,1 1-62,-2 1-72,0 3-134,-2 0-180,-1 2-219,0 1-307,-2 1-1603,6 0 1295,-9 1 307,2 1 399,-13 1 413,-4 0 416,-4 0 273,-2 0 141,-3-1 202,-2-1 200,-2 0 108,-1-1 1047,-2-2-1115,1 1-90,0-1 533,2 1-818,1 0-101,1 1 174,1 0-471,0 2-84,1 0-140,0 1 73,11 12 6,-2-1-12,10 9-27,-2-4-18,3 1-10,2 0-23,2-1-118,12 3 101,-8-6 6,9 1-84,-5-7 112,-7-3-17,11-4 89,-17-3 6,5-4 29,-9-4 55,4-13 0,-5 3 23,1-11-3354,-6 8 3393,-2-2-1954,-2 0 1965,1-1 224,-1-10 102,1 2-1862,-2 2 1615,0 8 1315,-2 14-1416,0 4 1809,-1 4-1967,0 4 1,0 5 28,0 8 3209,-1 8-3215,-1 9 11,-2 9-38,-1 7-378,-3 8 394,0 5-12,-2 4-8,6-31 1,0 1-1100,0 1 1,0-1 995,2 1 0,0 0-141,0 0 1,1 0-490,1-1 0,1 2-4163,3 12 1,1-2 4004,2 15 0,3-3 0,-7-41 0</inkml:trace>
  <inkml:trace contextRef="#ctx0" brushRef="#br0" timeOffset="1109">1188 2114 20652,'62'4'281,"1"0"1,-2-1-1,-1-2-144,-12-6 0,0-1-1087,2 0 1,5 0 981,0-1 1,4 0 0,-2 1-573,-11 0 0,-2 1 1,2-1 533,14-1 0,4-1 1,-5 1-95,-15 1 0,-2 1 0,-1-1 107,19-1 1,3-2-164,-14 2 1,5-1 0,-1 0 0,-4 1 26,14-3 0,-2 1-40,-2-1 1,4 0-1,-6 0-2552,-4-1 0,-7 1-1872,-12 3 1,-3 0 4639,7-2 0,-5 2 0,-12 2 1,-10 3-1</inkml:trace>
  <inkml:trace contextRef="#ctx0" brushRef="#br0" timeOffset="1942">4101 995 32767,'-54'24'0,"10"3"0,41 7 0,0 2 0,3 15 0,-1-13 0,1 11 0,-1-19 0,0-1-1083,0-4-1223,-1-3 2088,-3 0 345,1-8 169,-4-1 69,2-9 8,-2-4-287,2-4 124,-2-4-602,2-6 82,-5-26-254,5 9-697,-2-21 551,6 15 18,0-2 260,1-5 392,1-3 107,2 12 0,1 0 137,4-18-244,-1 19 1,2 2-2,9-8-87,2 5-130,3 5 90,14-4-22,-7 12-1196,10-3 1169,-11 15 0,11 2 131,-10 5 75,6 3 5,-11 5 0,-4 5-16,1 4 28,-5 2-23,-1 5 11,-5 2 1,-3 2-1,-3 3 12,-5 1-6,-5 1-6,-6 2 839,-6 2-878,-21 16 28,8-20 0,-1-1-353,6-5 1,0-1 374,-5 1 1,1-5 1197,4-6-1180,2-5 10,4-2 6,3-4 51,3-1 154,2-3-183,3 0 1,2-2-23,3-1 966,2 1-955,1 0-55,1 2-1,2-1-11,2 3-5,5-1-6,3 2-6,5 1-3380,5 2 3358,4 4 17,3 0-23,2 2-44,4 0-1575,0 2 1446,2-1-141,1 1-2599,18 2 1978,-12-3-359,14 1 1116,-17-6-2824,1-1-879,0-3 3943,4-1 0,-22-1 0,-1 0 0</inkml:trace>
  <inkml:trace contextRef="#ctx0" brushRef="#br0" timeOffset="2231">4833 1089 15732,'0'-7'4934,"0"2"-1809,0 5-2699,-11-62-124,5 44-210,0-16 1,-2 5-9,3 25-50,0 3-29,2 0 1,-1 5 0,0 2 5,0 5 0,0 5 0,-2 3 28,2 4-16,0 1-12,2 3 0,0 0-28,2 0 12,0 0 5,3-2 0,3-3-17,5-1 6,2-3 0,3-3-1,2-2 12,4-4-5,0-3 10,2-3 7,0-2 16,-2-2 16,7-8-10,-8 0 22,4-7 6,-11 1 22,-1-2 5,-1-1-10,-2-2 22,-3-1-11,-1 0-1,-3-2-38,-1 1-7,-1 0-21,-1 1-6,0 1-34,0 4-95,0 2-202,0 4-291,0 3-274,2 2-449,2 2-884,2 2-2219,2 1 4431,5 3 0,-6-2 0,1 2 0</inkml:trace>
  <inkml:trace contextRef="#ctx0" brushRef="#br0" timeOffset="2625">5375 938 26211,'-1'8'39,"1"5"-11,0 15-16,0 2-7,0 2 12,-1 9-17,0-9 22,0 5-16,1-15 0,2 3-1,0-8-5,2-1 17,0-8 28,0-5 33,1-1 12,1-3 16,2-4-27,4-4-7,3-6 12,4-4 17,1-4-3381,1-3 3392,-1-5 0,0-3-553,0-3 525,-1 0-5,0 1-12,0 3-17,0 3-16,0 4 0,-2 6-18,1 3-4,-3 4-1,1 3-11,-1 4 3129,0 3-3118,2 2 0,0 4-22,2 4-6,0 6-5,1 4-28,1 5-12,-1 4-33,0 3-45,-1 3-79,-1 2 716,0 1-889,-2 0-207,-1-2-3763,-2 1 2481,-3-3-3228,-3 1 5102,-2 3 1,-4-16-1,-1-2 1</inkml:trace>
  <inkml:trace contextRef="#ctx0" brushRef="#br0" timeOffset="2965">3959 1923 10383,'-54'8'793,"0"0"1,6-1 0,6 0 3746,8-2-3560,20-2 1020,13-1-1398,24-3-108,14-3-124,17-2-232,-22 1 0,4-1-13,7 0 0,6 0 1,-2 0-448,12-1 0,2-1 290,-5 2 0,3-1 1,1 0-466,-11 3 1,2-1-1,0 1 1,-3 0 467,4 0 1,-3 0-1,4 0-208,-5 1 0,5-1 1,2 0-1,-3 1 0,-4 0 290,2 0 0,-5 1 0,2-1-54,12 0 1,2 0 0,-5 0 305,2 0 1,-3 1-4,-1-1 1,-2 1-73,0 0 0,-2 0-3,-1-1 1,-2 1 14,-2 0 1,0 0-167,-4 1 1,1-1 4,9 1 1,-1 0 163,-14 0 0,-2 1-318,8 0 0,-4 0 1073,5 0-1037,-9 1-37,-8 2 1958,-6 0-2402,-5 3 2026,-8-3-3025,-2 2-1992,-11-1 3607,-4 0 1,4-2-1,-2 0 1</inkml:trace>
  <inkml:trace contextRef="#ctx0" brushRef="#br0" timeOffset="3541">7040 685 32767,'0'-4'-3087,"0"0"6174,0 4-3087,-74-15 0,48 21 0,-16-11 0,2 6 0,22 30 0,6-7-400,1 8 197,8-12 324,5 6-1363,4-8 119,4 3-3349,3-11 3254,2-2 1294,2-2-464,1-4 433,1-1 172,-1-2-49,0-3 278,-2-4-312,-2-2-192,-2-3 16,2-9-149,-5-6-181,0 1-36,-5 0 268,-3 3-125,-1 7 3663,0-3-3415,0 11-50,0 3-68,0 3-72,-1 2-359,-3 8 186,-2 2-226,-5 10-396,-1 4-1021,-5 2-3503,-3 5-3559,0-2 8861,2-3 0,8-11 0,4-7 1</inkml:trace>
  <inkml:trace contextRef="#ctx0" brushRef="#br0" timeOffset="3834">7088 1279 18184,'-5'5'824,"2"-1"-454,3-4 1713,0 0-1909,3 58-641,3-41 691,5 44 34,1-55 206,-1-2-139,1 0 45,-1-3 509,1 0 241,-1-8-890,-2 1 501,-1-7-479,-4 3 263,-1-7-95,-1-2-213,-1 0-56,-4 1-44,-1 6-62,-7-4-68,1 5-50,-6-4-117,1 8-1619,-8 3-7534,5 4 9343,-3 3 0,14-1 0,3 1 0</inkml:trace>
  <inkml:trace contextRef="#ctx0" brushRef="#br0" timeOffset="9567">9305 1675 14163,'0'-4'7678,"0"1"-4853,0 3-2782,-34-61-900,19 41 911,-6-14 0,-1 3 365,8 23-354,-2 3 168,0 1-368,-3 3 60,-1 2 114,-4 4 0,-2 5 1,-3 6-7,-3 5 331,-18 17-2264,13-6 2039,12-11 0,2 1 127,-7 10-17,5-2-16,5 0 364,5-2-402,5 8-338,6-11 5,6 7-31,4-14-52,5-1-22,4-4 79,3-2 85,14-6 301,-4-2 89,10-7 142,9-14 129,-10 0-106,12-13 217,-16 5-65,-2-4-86,-2-1-296,-4-3-15,3-18-225,-9 9-156,1-15-388,-10-5 1440,-4 15-1182,-3 15 0,-1 2-217,-1-13 27,-1 4 40,0 2 94,-1 5-3036,1 4 3441,-1 5 31,0 4 76,0 3 4,0 8-184,0 2 499,1 6-637,-2 0 3476,2 7-3352,-1 0-10,0 9 17,1 3 22,0 6 11,0 20-16,0-6-1598,0 16 1592,0-11 17,1 2-6,1 0-5,2 0-23,3-1 6,2-4-1,10 12-2819,-1-17 2826,8 7-867,5-15 867,-6-10-103,29 0 97,-26-14 904,15-6-876,-22-6 0,-2-3 2833,4-12-2811,-2-4 0,-2-2-16,-7-1-1,-7 10 6,-2-1 1548,-1 2-1486,-2-3-29,0 6 224,0-2-246,0 12-11,0 2-23,0 4-66,0 1 27,-1 7 45,-1 8 102,-1 13-45,1 0-27,1 3-25,1-6-79,0-1-73,1 1-126,2 1-237,2-2-333,4-1-382,0-2-645,2-2-1618,2-3-5151,-1-4 8625,0-4 1,-7-4 0,-1-3-1</inkml:trace>
  <inkml:trace contextRef="#ctx0" brushRef="#br0" timeOffset="9749">9955 1296 19289,'-3'-6'2676,"0"2"-542,3 4-2461,-34-18-23,25 21-703,-22-2 92,35 21-723,5 7-1746,2-8 2581,4 3 1,-7-11-1,1-1 1</inkml:trace>
  <inkml:trace contextRef="#ctx0" brushRef="#br0" timeOffset="10185">10267 1452 19109,'0'-5'3288,"0"2"341,0 3-3601,-36-36-56,27 31 73,-26-20-39,38 40 5,2 6-28,5-1 45,4 2-17,1 2-11,4 1-5,1-1-12,2 1 6,0-1-375,-2-2 341,-1 1-28,-4-3-116,-2 0 72,-5-3-46,-3 0-61,-3-2-73,-2-1-694,-8 4 594,-1-6-678,-8 2-424,2-9-4259,-11-2 2431,5-5 683,-8-4 1244,9-5 1366,0-2 886,0-3 408,2-1 2224,-5-17-1563,7 6-33,-1-13 1159,8-4-1961,5 11 556,3-20-987,4 26-95,1-5-101,0 15 191,1 0-460,-2 7-61,2 0-51,-3 8-50,0 2-10,-1 0-13,1 4 18,1 3-12,0 4 23,1 16-29,-2-1 1,0 12-133,-6-4 1,-1 1-204,-1 10-737,0-7 0,-1-2-199,1 3-1848,-1 1 2389,0 3 1,3-20 0,0-1 0</inkml:trace>
  <inkml:trace contextRef="#ctx0" brushRef="#br0" timeOffset="10551">10761 1672 25573,'3'-56'255,"0"-1"1,0 5 0,1 7-122,-1 13-22,1-3-5,-1-3-18,1-2 102,0-21-1688,-1 14 1637,0-13 17,-3 22 11,0 3 22,-2 5-16,0 6 150,-5 0-184,1 12 475,-1 0-548,3 10 212,1 1-279,2 2 17,-3 8 0,2 4 11,-2 26-11,2-5-1575,2 17 1563,2-9 2,3 3-449,2 3 442,1 2 0,1 2-892,-1 0 892,0-1 0,0 0 0,0-2 0,1-3 0,2-2 0,1-5-35,3 0-77,0-4-149,3-4 26,1-2-1272,17 11 404,-12-19 836,13 5-4690,-16-23 5078,2-8 0,-11 3 1,0-4-1</inkml:trace>
  <inkml:trace contextRef="#ctx0" brushRef="#br0" timeOffset="10724">10796 1397 25567,'-6'-19'-1484,"11"4"-656,31 15-3752,7-1 5892,13-1 0,-26 0 0,1 0 0</inkml:trace>
  <inkml:trace contextRef="#ctx0" brushRef="#br0" timeOffset="11251">11526 1274 32767,'34'-16'0,"-1"0"0,1 1 0,1 3 0,-3 7 0,0 3 0,3-2 0,0 1 0,8 1 0,-3 0 0,4 0 0,-1 1 0</inkml:trace>
  <inkml:trace contextRef="#ctx0" brushRef="#br0" timeOffset="11420">11686 1591 32767,'35'-8'-1312,"-1"-1"0,0 1 0,-1 1 464,21-4 1,-25 5 0,0 1 0</inkml:trace>
  <inkml:trace contextRef="#ctx0" brushRef="#br0" timeOffset="12069">13135 982 32426,'-1'-6'-5247,"1"1"5953,0 5 1615,-66-41-3665,43 31 1255,-14-12 1,-1 3 1154,15 22-393,4 0-969,-5 3 185,8-1 1731,-1 0-2417,1 1 1572,-3 1 377,-11 6-1152,-5 2 0,0-1-369,3-1-617,13-6-126,3-2 522,2-2 3290,1-1-3003,5-1 369,-2-2-748,7-1-75,0 0-47,1 0-33,1 1-171,0 1 110,-1 7 73,-2 2 372,-1 11 355,-7 18 12,2-4-2048,-6 14 2160,5-9 2,3-9 0,0 2-1499,-2 17 1485,3-15 0,2-1-2214,1 14 2217,3 0 6,5 15-287,2-17 275,5 10-17,3-22 1,4-3 896,16 5-980,-4-10-147,3-7 1,2-2-303,13 0 37,-12-6 0,0-3-1053,22 0 1554,-23-4 0,-2-1 0,4-1 0,-2-1 0</inkml:trace>
  <inkml:trace contextRef="#ctx0" brushRef="#br0" timeOffset="13406">27188 971 32767,'-40'-25'0,"-1"0"0,4 3 0,8 4-43,22 13-977,1 1 1157,1 0-397,1 1 762,1-1-983,2 2-573,0-1-62,2 2 575,1-1 0,1 1 30,4-2 62,3 1 290,3-1 373,4 1 23,2 1 129,1 1-728,0 0 47,0 0-90,7 1 35,-8 0-54,4 3 0,-7-1 13,0 2 28,0 0 387,1 1 5,1 2 19,8 6-3408,-7 0 3391,7 5-1914,-9 0 1919,-2 1-4,-1 3-67,-2 4 67,-2 1-1,-2 3 11,-2 2-5,-2 4 5,-2 23-8,-1-25 0,-1 0-203,0 1 1,-1 0 188,1 0 0,0-3 0,-1 14-11,4-1 1883,6 12-1860,1-15-18,4 7 12,-5-10-6,-4-12 22,-4 5-5,-9-14 2472,-5-1-2478,-7-3-11,-6-2 57,-6-4-247,-6-2-409,-3-3-4317,9-2 1,1-2 3721,-11-1 0,0 1 0,31-2 0</inkml:trace>
  <inkml:trace contextRef="#ctx0" brushRef="#br0" timeOffset="35167">13953 1568 21562,'15'-8'549,"-3"2"-403,-12 9 5,0 1 159,1 1-82,-1 3-27,0 0-34,0 2 52,-3 2 15,-2 0 15,-3 2 20,-3-1-70,-2 1 59,-11 6-53,5-5 10,-9 4 414,0-3-87,7-5 296,-5 0-17,11-6-79,2-2-29,1-2-107,2 1 117,-1-7-874,3 0-101,-2-6-492,5 0-21,-2-2 70,2-2 99,-2-2 55,2-1 55,-1-2 323,1 0 161,1-1 165,2 1 77,0 0 49,2 1-65,0 2 60,3 1 24,0 1-142,7-3 61,-1 6-284,4-1 4,-2 6-4,2 2-64,1 1-51,1 3-118,2 0 149,0 1-152,8 4 225,-6 2-78,6 4-28,-7 1 19,0 2-4,10 8 45,-4-5 0,19 13 22,-16-13 41,10 4-271,-10-8 312,-1-2 49,0 0 5,-1-4 27,-1 0-5,-1-2 18,-1-2-6,-2-1-7,2-1 7,-2 0-17,1-3 23,1-1-1,-1-2 123,-1-2 21,-1 0-214,-2-3 33,-2-1 171,3-8-338,-7 4-20,3-7-13,-8 5-109,-2 0-17,-1 0 240,-2-7-45,-1 7 141,-2-4 11,-3 9 0,-1 2-33,-1 2 27,-3 2-10,1 2-6,-2 2-17,-1 1-6,-1 1-16,0 1-6,-3 3 28,-1 1-23,-1 4 18,-3 2-7,-11 5-16,5-1 0,-9 4-703,10-5 686,-2 1-11,0 0-34,1 2-72,0 0-140,2 0-382,1-1-1192,4 1-4717,5-2-2996,4-1 9561,5-4 0,3-4 0,2-3 0</inkml:trace>
  <inkml:trace contextRef="#ctx0" brushRef="#br0" timeOffset="35792">14889 1671 32767,'0'-5'-401,"1"0"802,-1 5-401,8-30 0,-8 27 0,4-18 0,-12 37 0,-3 5 0,-4 3-976,-13 19 1200,1-4 0,4-5 0,9-15 0</inkml:trace>
  <inkml:trace contextRef="#ctx0" brushRef="#br0" timeOffset="38426">15886 1720 32735,'23'-23'32,"-6"5"-32,-17 18 0,-2 0 0,-2 1 0,-2 1 0,-4 1 0,-4 2 0,-18 6 0,4-2 0,-13 4-794,8-4 1086,0 1-334,-1 0-199,1-1 193,2-1-34,2 0 55,4-1 1,4-3-20,4 1 87,4-4-139,3 1 47,2-2 1173,1-3-1122,3-1 0,0-4-202,2-1-718,1-3 101,1-2 233,0-2 82,2-1 190,2-1 451,0-1 400,4-6 334,-1 6-152,2-3-152,-1 10-53,4-3-514,-1 5 0,4-1 0,0 5 0,2 0 0,4 2 0,4 2 0,17 0 0,-9 2 0,13 2 0,-15 0 0,0 4 0,28 8 0,-22-3 0,22 5-360,-28-5-114,0-2 36,11 3 78,-10-4-44,7-1 378,-13-3 95,6-2 136,-9 0 7,3-2 104,-12 0 456,-2-1-391,0-4-274,-4 0-107,0-4 0,-4 0 0,-2 0 0,-1-3 0,-1 0 0,-1 0 0,-2-2-1049,-3 1-250,-1-1 173,-3 0 328,0 2 229,-2 0 106,0 1 229,-1 2 62,-1 1 129,-2 2 146,-7 0-16,3 4-42,-6-1-19,6 3-24,-3 1-37,0 2 99,-2 1-5,0 2-11,0 2 1,-10 8-672,9-3 667,-7 7-9,11-5-8,1 1-44,2 1-162,-4 11-68,8-6-166,0 8-352,8-8-824,5-1-2896,2 0 4467,7 2 0,-4-11 1,3 0-1</inkml:trace>
  <inkml:trace contextRef="#ctx0" brushRef="#br0" timeOffset="38908">17037 1745 27285,'-2'-24'-21,"-3"8"-191,-3 27 540,-4 4-143,-3 1-117,-4 3-175,-2 0-711,-1 3-125,-2 0-1909,-1 0-6979,3-2 9253,4-3 0,8-8 1,6-4-1</inkml:trace>
  <inkml:trace contextRef="#ctx0" brushRef="#br0" timeOffset="39992">18759 1789 32625,'15'-37'-1451,"-11"20"635,-18 36 844,-8 11-912,-14 11-946,4-7 1651,7-8 0,1-2 0,4-4 0,0-2 0</inkml:trace>
  <inkml:trace contextRef="#ctx0" brushRef="#br0" timeOffset="40794">19585 1766 17871,'2'-3'3820,"0"1"-213,-2 2-3529,17-22-27,-16 19-12,10-15 1,-21 27 16,-12 4-45,3-1 0,-9 3-17,5-3 6,-2-1 6,-2 1-12,-3-2 6,-14 4-11,9-5-895,-10 1 906,16-6 6,1-2 11,3-2 39,-5-3-11,12-1 5,-1-3 12,13-2-18,3-1-4,2-2 12,2-2 9,4-2 206,11-9 663,0 5-571,10-5 29,-4 9 49,3 1-135,0 1-3,2 1-12,0 2-174,2 2-109,-1 2-54,3 1-41,14 1-59,-9 1-294,12 1 396,-13 2-659,1-1 637,0 0 22,-1 0 251,10-3-205,-13 0 12,13-5 51,-24 2 24,1-4 14,-10 3 343,-4-1-428,-1 0 479,-3-1-726,-2 0 55,-1-2-71,-3 0-46,-1-1 31,-2-1 155,-7-3 155,-1 3 77,0 2-39,1 5-44,5 4-18,-2 2 0,-2 0-10,1 2-1,-1 0 0,1 1 0,0 2 6,1 2 5,-8 8-16,3 0-12,-6 5 46,-3 5-29,5-3 6,-5 6-29,6-5 7,0 0-1,0 1 1,0 2-12,1 0-6,2 1-83,-3 10-12,6-8-55,-2 6-118,7-11-202,0-1-365,1-2-6065,-2 6 6923,1-6 0,1-2 0,3-10 0</inkml:trace>
  <inkml:trace contextRef="#ctx0" brushRef="#br0" timeOffset="41459">20502 1786 32767,'8'-7'0,"-3"5"0,-10 14 0,-4 2 0,-2 3 0,-4 2 0,-3 2 0,-2 2-2166,-2 2 2102,-2 2 1,11-12 0,1-1 0</inkml:trace>
  <inkml:trace contextRef="#ctx0" brushRef="#br0" timeOffset="42532">21267 1750 24173,'22'-19'277,"-4"5"72,-18 19-299,0 3 56,-3 2 95,0 1-5,-5 2 190,-3 0-3221,-3 2 3371,-13 8-2,3-6-503,-10 6 579,6-7-82,-1-1 9,0-1-350,3-3 34,1-2-62,5-3-45,2-3-76,3-1-10,4-2-78,2-3 2909,2-1-3138,2-11-301,2 1 82,1-6 905,3 2-719,2-1 67,3-2 80,3 0 188,1-1 254,3 0 121,2 1-37,2 1-14,1 2-172,3 0-25,1 3 15,16-2-50,-7 7-34,11 0-93,-10 8-492,2 1 396,1 2 203,1 3-56,1 1-155,1 2-80,19 4 43,-12-2-1350,14 2 1412,-15-5 36,-1-1-804,0-1 748,-1-1 131,-3-2-123,-3 0 177,-4-2 1,-2-2 25,-6-1 14,-3-2 10,-3-1-12,-3-1 23,-3 0 1019,-2-2-1265,-2-1 754,-2-1-855,-2-1-59,-2-1-48,-2-2 577,-3 0-656,-2-1 149,-5 0 42,-3 1 124,-3 2 40,-14-2-55,5 6 35,-10 0 20,8 8 45,1 1-220,0 2 227,-1 3-7,-13 7-44,8-1 75,-9 5-5,10-3 34,-13 8-40,11-4-227,-10 7 216,15-6-753,1 1 742,2 1-2858,0 0 2858,1 0-11,2 2-57,1-1-32,3 1-91,2 1 11,4-1-293,3 0-1399,3-1-2741,3-2 4635,3 2 0,0-10 0,1-1 1</inkml:trace>
  <inkml:trace contextRef="#ctx0" brushRef="#br0" timeOffset="43061">22550 1875 18941,'2'-3'3954,"-1"1"-1915,-1 2-1933,39-22-67,-34 30-55,27-17-63,-46 34-139,-3-3-281,-2 0-901,-2 1-3389,0 0 4789,-1 3 0,10-13 0,2-1 0</inkml:trace>
  <inkml:trace contextRef="#ctx0" brushRef="#br0" timeOffset="43799">23751 1626 24486,'-10'15'325,"-2"0"-5935,-2 0 5643,-3 1-27,-3 0 1419,-4 1-1397,-16 8-28,6-7 6,-13 7-690,10-10 690,-1-1 0,0-2-1,-1-2 6,1-2 2159,1-2-2131,4-2-28,2-2 40,-1-3-35,11-2 35,-1-2 5,12-3 5,3-1-16,3-1-1,1-2 2234,5-9-2146,3 5 37,4-6 32,10 1 61,-2 7 619,7-3-581,-5 8 23,1 0-2,2 3-111,1 1-31,10 2-102,-8 2-45,8 4-64,-10 2-136,0 4-46,2 3-20,1 1 29,15 8-10,-9-4-581,25 8 608,-23-11 49,10 2 126,-14-8-3163,-2-2 3474,-2-3-1977,-3-2 2027,-1 0 16,-2-2 14,0-2 307,-2-2-223,1-2 2349,5-6-2634,-5 3-35,3-5 9,-3-2-90,-5 2-60,1-4-61,-5 3-110,-3 1-45,0-3 15,-1 2-210,-2 0 217,-2 0 2,-1 2 81,-2-6-103,-3 6 0,-2-5 16,-2 8 84,-2 1 3482,-2 1-3329,-2 2 95,0 0 62,0 1 50,-1 1 91,1 1 24,0 2-80,2 0 10,-7 2-56,3 0-335,-13 5-27,9 1-143,-15 7-37,12-2-29,-6 3-22,10-2-35,-6 8-39,9-4 589,-4 5-37,9-6 86,2 0-63,1 1-87,0 1-546,-2 8-90,1-5-794,-3 7-3367,1-8-4856,0-1 9594,1-4 1,5-6 0,2-4 0</inkml:trace>
  <inkml:trace contextRef="#ctx0" brushRef="#br0" timeOffset="44248">24892 1741 25562,'-37'15'-140,"0"1"-107,9 1-1484,-2 3 315,0 0-2992,2 3 4408,1 3 0,12-13 0,3 0 0</inkml:trace>
  <inkml:trace contextRef="#ctx0" brushRef="#br0" timeOffset="44958">25682 1676 19771,'5'-7'2038,"-1"2"-1545,-4 5 750,0 0-1137,-15 37-22,7-21-33,-12 31-614,8-30 602,-3 1 158,-3 0-158,-17 9-3225,6-7 3191,-14 6 6,12-11-692,-1-2 704,1-3 282,0-2-282,3-3 5,2-2 101,-5-2-62,13-3 3080,-4-3-3041,15-4 1073,2-2-1084,3-2-28,1-4-11,1-2-17,3-2 17,3-2-28,3-1 6,4-2-12,2 0-16,2-1 15,4 3 0,1 2-1511,1 2 1534,0 2-11,1 3 0,-2 2 1,0 2-34,0 1 19,0 3 0,1 0 5,1 3 16,2 1-23,0 1 5,0 2 0,1 1 22,-1 2 5,11 4-23,-9-2-476,8 3 471,-12-4-5,2 0-6,0-1 6,1 0 1254,-1-2-1274,0 0 11,0 0-28,-1-1 28,-1 0 0,-2 0 0,0-1 17,-3-2-12,-1-1 16,-1-1-6,-2-1 34,-3 0-5,-1-1 22,-3-1 534,-2 0-540,-3-2 194,-1 1-200,-1-2 6,-2 1-16,-2 0-12,-2 0 0,-5 1-5,0-1-29,-3 1 63,-1 1-7,-1 1 12,1 2 22,1 1-44,1 1-12,0 2-6,0 0 7,0 2-12,-1 1 11,-6 4-22,3 0 11,-6 4-12,5-1 12,-2 2 0,-1 1-11,-2 2 0,0 1-6,-1 2-22,1 0-374,0 1 408,0-1-12,2 1 6,0 0-1,2 0-10,1-1-6,1 0 0,1-1 0,2-1 0,1-1-11,-4 6-28,4-6-90,-4 5-174,3-6-464,-3-1-1664,-2 0 2431,-6 1 0,12-7 0,-1 1 0</inkml:trace>
  <inkml:trace contextRef="#ctx0" brushRef="#br0" timeOffset="49059">8989 3328 19871,'-15'-46'1045,"0"0"1,2 4-1,2 6-541,6 10-78,0 4-51,2 3-33,-1 3-29,2 4-49,0 4-62,2 1-73,-2 4-68,2 1-72,0 1 5,0 9 23,3 1 22,2 9-27,4 3-3393,0 3 3392,2 4-692,1 2 687,1 0-453,-1 1 453,1-1-6,0 0 0,1-3 5,1-1-10,-1-4 16,1 0-11,-2-6 6,0-2 5,-2-5 11,-1-3 1,-2-3 2849,-1-2-2821,4-8-35,-2-2 12,5-8-11,-3 0 11,0-3-5,-2 0 5,0-2-6,-2 0 908,-1-1-907,-2-1-6,0 2-12,-2 0 6,1 1-11,0 2 666,0-3-811,-1 8-169,0-2-179,0 9-230,1 4-279,1 1-315,2 2-452,2 1-959,2 2-1092,2 2 3820,4 2 0,-7-3 0,0 1 0</inkml:trace>
  <inkml:trace contextRef="#ctx0" brushRef="#br0" timeOffset="49294">9559 3101 16325,'0'-5'4845,"0"2"95,0 3-4900,-4-38-18,2 29-16,-2-28-1,3 40 1,1 8 22,0 1-28,1 9 5,0-2 1,2 3-17,0 0-45,2 3-45,0-1-89,1 1-152,2 0-185,0-2-307,2-1-544,0 0-907,1-2-2157,-2-1-4324,0-2 7918,-3-5 0,-3-5 0,-1-3 0</inkml:trace>
  <inkml:trace contextRef="#ctx0" brushRef="#br0" timeOffset="49498">9653 2831 22693,'-29'-23'-1126,"8"7"467,32 31-1900,1 1-6403,3 3 807,0-2 8377,-1-1 1,-7-7-1,-2-5 1</inkml:trace>
  <inkml:trace contextRef="#ctx0" brushRef="#br0" timeOffset="50011">9988 3013 25976,'-42'-34'224,"0"-1"0,3 2 0,10 12-129,23 21-33,1 0-23,3 0 6,1 0-23,1 3-11,0 1 1,2 4 54,2 1-50,4 2 13,3 1 15,2 1 2,4 3 14,2 1 5,3 2 5,13 10-46,-8-6 37,8 8-13,-14-9-34,3 10-62,-7-8-38,1 7-230,-8-2 5,-4-6-692,-1 14 169,-8-16-262,-2 4-1965,-11-5 767,3-8-1131,-8 0-3,5-9-1836,-9-3 4692,6-5 572,-12-10 0,15 0 320,-4-8 2093,3-11-368,6 5 391,-1-13-44,6 9-651,4-1-155,1 1-293,1 2-285,0 2-202,0 2 450,2-4-764,0 11 315,2-7-516,-2 18 135,1-1-286,-2 8-11,0 0-24,1 8-61,0 1 14,0 8 12,0 3-7,-1 5-29,0 4-406,-4 21 377,1-9-104,-3 15-60,1-15-271,-1 0-505,3-1-915,0-1-2788,3-2 4630,4 2 1,-2-18 0,1-2 0</inkml:trace>
  <inkml:trace contextRef="#ctx0" brushRef="#br0" timeOffset="50228">10394 3017 26499,'7'-35'229,"-2"12"-58,-9 47-157,-3 17-44,1-6-35,1 13-3695,1-14 3479,2 1-116,0-3-5278,16 28-3171,-5-31 8835,11 17 1,-14-40 0,-2-2 0</inkml:trace>
  <inkml:trace contextRef="#ctx0" brushRef="#br0" timeOffset="50432">10475 2720 25337,'-24'-24'-171,"0"1"0,-13-8-165,44 55-3931,17 31-4763,-8-21 8845,11 17 1,-18-38 0,-4-6-1</inkml:trace>
  <inkml:trace contextRef="#ctx0" brushRef="#br0" timeOffset="50668">10813 2763 23831,'-12'-40'256,"-1"0"0,3 2 0,0 12-133,6 24 1258,2 1-1342,0 3 477,0 3-494,2 5 255,-1 7-260,1 7 5,0 7-5,2 7-12,1 4-648,2 4 638,2 2 5,0 2-17,0 0-17,1 2-72,-2-1-1132,1 1 818,-1-3-235,2-2-280,-2-4-494,2-3-3615,-2-3 126,0-5-4156,-2-5 9056,0-8 1,-3-10 0,0-4-1</inkml:trace>
  <inkml:trace contextRef="#ctx0" brushRef="#br0" timeOffset="51216">10703 3159 24733,'19'-58'-387,"5"11"152,17 44-56,1-1-101,2 1-851,17-1-1155,-15 0 1373,11 0 17,-21 0 45,-5 0 184,-3 0 281,-4-1 690,0-2-24,-10 1 1097,1-2-530,-11 3 261,-2 0-94,-2 1 979,-2 1-1068,-1 1 70,-2-1-273,-1 0-117,-1 1-95,-1 1-73,-1 0-62,-2 1-50,-1 2-67,-1 1-45,0 4-45,-1 2-17,1 1-11,1 3-6,2 2-16,1 1 5,4 1-11,2 0 0,2 0 17,4-1-23,2 0-16,13 4 11,-1-8-1,8 3-4,-3-8 10,0-4 0,1-1 12,-2-3 11,0-2 0,-3-3-6,-1-3 39,2-9-22,-6 3 28,0-7-5,-7 5 16,-3-1 6,-1-1 22,-3-1 168,-11-17-168,4 15 17,-12-12-5,7 20-1,-1 1-5,-2 3 5,0 2-5,0 3-28,-1 1-6,0 3-5,-7 5-3443,6 1 3398,-5 7-12,7 2-10,1 2 5,-2 16-12,5-5 1,0 11-78,9 6-29,4-9-72,5 12-96,3-15-739,14 13-825,-2-13 680,12 6-466,-4-16-8195,23-2 1751,-14-8 8406,10-1 0,-32-9 0,-6-2 0</inkml:trace>
  <inkml:trace contextRef="#ctx0" brushRef="#br0" timeOffset="51609">11672 3212 16208,'2'-6'5348,"-1"2"-794,-1 4-4369,-64-41-5705,35 36 5573,-11-14 0,0 5-14,12 28 1325,3 1-1342,2 2-16,6-2 877,3 2-888,5-2 5,4-1 5,2 0 3355,4-2-3366,3 0 105,4-3-116,5 0-16,4-4-1,3-1-11,3-2-28,2-3-11,3-2 17,3-4 6,-1-2 33,2-3 16,-3-2 12,-1-1 12,-3-3 4,-3-1 40,-4-3-22,-2-2 22,-4-4-250,-4-3 278,-4-3 17,-2-3 28,-1-1 16,-3-2-806,-1 2 869,-2-1 10,-1 4 0,-1 2-22,0 3-11,-1 4-28,1 3-28,0 5-6,2 4 35,-1 2-158,3 6 244,0 1-244,1 4 863,1 3-863,1 3 0,0 6 0,0 7 0,3 7 0,1 6-841,1 6 841,1 5 0,-1 1 0,2 3-3113,-1 2 3113,2 1-85,2 1-937,0-1 641,3-1-185,1-3-352,2-1-729,2-3-3495,0-2 5105,5 3 1,-11-21 0,0 0 0</inkml:trace>
  <inkml:trace contextRef="#ctx0" brushRef="#br0" timeOffset="51858">12125 2879 26525,'-32'-18'-247,"14"4"23,48 13-95,5 1-157,3 1-269,2 2-510,-2 3-1605,-2 2-1760,-4 4 4620,-2 2 0,-14-6 0,-3 0 0</inkml:trace>
  <inkml:trace contextRef="#ctx0" brushRef="#br0" timeOffset="52016">12176 3204 27096,'27'0'-476,"4"-1"-190,8-5-802,2 1-3606,0 0-4577,-5 2 8588,-7-1 0,-14 3 0,-7 0 0</inkml:trace>
  <inkml:trace contextRef="#ctx0" brushRef="#br0" timeOffset="52725">13309 2692 13054,'2'-3'4223,"-1"0"1362,-1 3-5356,-19-37-27,8 27-23,-16-28-22,9 39-17,-2 1-22,-3 2-18,-4 1-4273,-4 2 4235,-3 1-1415,-3 0 1398,-1 1-231,-1 0 231,0-1-6,2 0 9,3-1 31,4-1 38,6-2 29,7-1-12,4-1-10,6-1-40,3 0 2220,3-1-2270,1 1 3194,0 1-3195,1 3 536,3 7-525,1 0 63,1 7-51,-1-2 33,-2 2 130,0 15-85,-2-5-5,-3 12 0,-2-7-6,-4 1-1590,0 5 1574,-1 1-12,2 3 17,5 6 0,2 2-79,3 5-30,-1-7 0,5-2 31,13 3-23,-1-15-22,8 7 22,-4-18-2886,2-2 2858,3-3-691,21 3 451,-8-9-612,19 1-1291,-23-13 1,1-4 2159,-4 0 0,0-2 0,24-1 0,-24-2 0</inkml:trace>
  <inkml:trace contextRef="#ctx0" brushRef="#br0" timeOffset="53795">27399 2774 22985,'-27'-32'952,"5"7"-717,22 22-67,0 1-28,0 0-73,2 0 12,5-3-57,2 1-5,5-1 5,2 1 6,3 2-16,3 0 10,3 0 6,1 0-6,0 1-10,0 0 21,-1 1 6,-1 0-5,-2 0 16,-1 0 18,3 1-40,-6 1 11,2 2-11,-8 1-6,-3 1-11,0 0 17,-2 1-11,-1 1 11,-1 1 11,-1 2-5,-1 0 39,0 4 28,0 2 11,-1 3 0,2 4 23,-1 3-1,2 5-3380,0 5 3391,0 3-33,2 2-96,-1 3 68,0-1-28,0 2-356,-1-3 334,-1-2-6,0-2-17,-2-3 6,0-2-12,-2-4 1,-3-2 27,-11 6 3166,-2-9-3177,-10 4-10,0-11-472,-3-2 448,-4-1-44,-2-1-95,-3-3-258,2-2-448,-1-4-3812,3-2-899,4-2 5348,-1-2 1,16 0-1,1 0 1</inkml:trace>
  <inkml:trace contextRef="#ctx0" brushRef="#br0" timeOffset="54616">13847 3372 16668,'0'-49'1116,"0"0"0,0 0 0,0-3 1,0 5-835,0 5 1,0 6 182,-2 7 291,-1 2-426,0 9 1037,-1 1-1227,2 12 232,0 1-349,2 13 167,1 0-162,1 12-11,1 0 0,2 7 0,0 3 522,0 6-533,1 3-588,-3-8 1,0 1 553,1 19-629,-2-17 1,0-1 500,0 16-113,0-2-113,0-1-166,1-2-220,0-5-335,1-2-2902,3 5-73,-3-14 4078,1 4 0,-3-24 0,-1 0 0</inkml:trace>
  <inkml:trace contextRef="#ctx0" brushRef="#br0" timeOffset="54813">13798 3118 18005,'-12'-45'744,"0"0"1,1 4 0,3 5 422,6 9-1016,1 2-95,10-5 240,1 8-408,23-9-225,10 14 9,-12 9 1,1 2-155,23 1-167,-2 9-3511,-18 5 2155,-3 6-7826,1 11 8955,-12-8 0,-3 1 0,-14-14 0</inkml:trace>
  <inkml:trace contextRef="#ctx0" brushRef="#br0" timeOffset="54985">13884 3301 22772,'36'-27'-313,"0"-1"1,0 1-1,2 0 1,2 2-1,-6 8-1115,12 11-1721,15 1 3149,-15 4 0,-21 1 0,-3 0 0</inkml:trace>
  <inkml:trace contextRef="#ctx0" brushRef="#br0" timeOffset="55186">14656 3394 25926,'-6'41'-84,"-1"-1"0,0-2 0,3-5-488,4-4-974,-2 2-3372,0 2 4621,0 4 1,-1-16-1,2-3 1</inkml:trace>
  <inkml:trace contextRef="#ctx0" brushRef="#br0" timeOffset="55728">15769 3021 19143,'1'-6'3506,"0"1"-582,-1 5-2863,-1-23 12,0 25-17,-1-13 45,1 48-39,0 12-62,0 3-3398,2 2 3359,1-13-79,3 1-731,0 0 366,3-1-2260,3 18-7088,0-4 8912,-1-5 1,-3-21 0,-6-22 0</inkml:trace>
  <inkml:trace contextRef="#ctx0" brushRef="#br0" timeOffset="55938">15706 3013 17312,'-9'-45'745,"1"0"0,0 4 0,5 5-325,9 4-134,6 1 198,5 3-349,3 0-51,4 5-34,2 3-22,2 4-78,14 2-57,-8 7-106,11 1-167,-14 6-292,0 5 219,-2 4-2253,-3 6-2475,-4 5 5181,-3 6 0,-10-11 0,-2 0 0</inkml:trace>
  <inkml:trace contextRef="#ctx0" brushRef="#br0" timeOffset="56118">15832 3233 21056,'43'-40'-140,"1"0"0,-4 3 0,-3 8-498,-5 22-969,4 0-3065,2 2 4672,4 0 0,-19 3 0,-2-1 0</inkml:trace>
  <inkml:trace contextRef="#ctx0" brushRef="#br0" timeOffset="56402">17030 3393 21730,'3'0'2173,"0"0"370,-3 0-2515,13 29-28,-15-11-4335,9 25 4133,-19-17-369,1 2-78,1 1-4156,4 1 4805,3 3 0,1-15 0,2-1 0</inkml:trace>
  <inkml:trace contextRef="#ctx0" brushRef="#br0" timeOffset="56904">17684 3131 21282,'-15'-44'653,"0"-1"0,1 5 1,3 6 692,11 13-1038,-1 3-51,1 4 267,0 3-256,0 2-24,0 5-177,0 1 487,1 9-526,1 2-5,2 7 5,0 4-6,0 5-5,-1 6-3387,2 20 3359,-2-8-17,0 15-1926,0-15 1819,0 0-83,1 0-146,0-1-1860,1-1 1339,1-1-499,0-2-800,2-4-2342,0-5 4526,2 0 0,-5-15 0,0-1 0</inkml:trace>
  <inkml:trace contextRef="#ctx0" brushRef="#br0" timeOffset="57099">17635 2996 19375,'-2'-51'758,"0"1"0,0 3 0,1 5-293,4-2-141,1 4-128,4 5-67,0 4-50,3 4-29,3 5 831,2 4-870,2 4-1146,2 4 1090,2 4-33,2 3 390,1 3-922,13 10 27,-9 2-374,8 11-1647,-15 0-1266,-3 5-4750,-3 0 8620,-5-3 0,-5-11 0,-3-5 0</inkml:trace>
  <inkml:trace contextRef="#ctx0" brushRef="#br0" timeOffset="57265">17692 3233 22212,'-8'0'2055,"1"0"-1511,7 0 319,0 0-841,47-61-794,-27 40 758,9-13 0,1 2 150,-6 21-270,1 3-181,4 1-702,2 1-1021,1 3 2038,6 1 0,-19 2 0,0 0 0</inkml:trace>
  <inkml:trace contextRef="#ctx0" brushRef="#br0" timeOffset="57666">18702 3414 22624,'21'-43'491,"1"1"0,-2 3 0,-4 7-222,-6 15-39,-4 4 911,0 4-1023,-4 3 305,0 4-390,-1 2 153,0 4-181,0 5 1,0 6 532,1 5-594,-1 6-90,-1 4-201,0 4-970,-1 4-213,-1 2-3096,-2 4-4941,-1-5 8984,2-4 0,1-17 0,1-8 0</inkml:trace>
  <inkml:trace contextRef="#ctx0" brushRef="#br0" timeOffset="58128">19431 3058 20380,'-2'-6'2487,"0"0"-1680,2 6 1181,0 0-1758,1-61-51,-1 44-78,2-44-45,-2 60-11,1 2-12,-1 5 7,1 4 16,0 7-6,0 5-11,2 5 6,-2 4-23,1 18-72,0 7-56,-2 1-1000,2-3 759,0-17-203,1-1-323,2-3-483,2 0-919,1-4-1965,1-2 4240,1-2 0,-5-12 0,-1-2 0</inkml:trace>
  <inkml:trace contextRef="#ctx0" brushRef="#br0" timeOffset="58318">19361 2994 18924,'-7'-58'711,"0"-1"1,0 11 0,3 6-628,8-2-62,4 17-33,8 3 531,5 1-609,6 3-3479,5 3 3372,5 4-365,23 2-978,-13 6 1124,15 1-44,-22 8-219,-3 3-542,-5 5-1346,-5 5-929,-5 4-3393,-7 1 6888,-4-2 0,-6-9 0,-3-4 0</inkml:trace>
  <inkml:trace contextRef="#ctx0" brushRef="#br0" timeOffset="58485">19391 3208 20947,'35'-24'-63,"0"0"0,1-1 0,12-9 0,-4 8-245,-8 19-302,2 0 585,0 2-3755,1 0 3780,4 2 0,-20 1 0,-2 1 0</inkml:trace>
  <inkml:trace contextRef="#ctx0" brushRef="#br0" timeOffset="58921">20565 3531 21775,'0'-7'2168,"0"2"375,0 5-2532,-2-48 0,2 41-39,-3-32-34,2 56-66,-1 3-130,1 3-212,0 3-500,1 2-973,0 3-2970,0 0-4918,0-2 8900,0-6 0,1-10 0,-1-6 0</inkml:trace>
  <inkml:trace contextRef="#ctx0" brushRef="#br0" timeOffset="59202">20984 3028 20148,'-2'-53'617,"0"0"1,0 5 0,1 9 1226,1 14-1558,-2 8 512,2 3-596,-1 6 300,-1 1-463,2 4 898,-2 3-943,2 4 17,-1 4 1,1 7-1,0 4 6,0 6-17,0 5 0,1 4-6,0 4 0,-1 2-701,1 4 639,-1 2-44,0 2-123,0-13 0,0 0-179,-1 18 100,1-19 0,0 0-605,-1 9-430,1-3-959,2-4-2145,4-6 4453,2-2 0,-2-14 0,-1-2 0</inkml:trace>
  <inkml:trace contextRef="#ctx0" brushRef="#br0" timeOffset="59400">20992 2932 19244,'-1'-10'2935,"1"1"-2196,0-52-1519,4 31 976,-1-10 0,1 1 56,6 10-73,3 3-67,1 3 390,3 4-435,11-2 139,8 7-279,1 3-1136,3 6 907,-10 8-202,0 3-442,1 5-942,0 4-2391,-4 5 3678,1 7 1,-14-13-1,-2 1 1</inkml:trace>
  <inkml:trace contextRef="#ctx0" brushRef="#br0" timeOffset="59564">21117 3236 16966,'34'-29'-223,"1"1"1,0-1-1,13-12 1,-5 11 1087,-6 19-5497,1 2 4402,4 2 0,-20 3 0,-2 1 1</inkml:trace>
  <inkml:trace contextRef="#ctx0" brushRef="#br0" timeOffset="59972">22283 3377 24217,'7'-46'412,"-1"0"1,1 5 0,-3 8-116,-3 17 176,-1 3-350,-1 5-49,-1 2-35,0 4-35,1 2-16,0 3 22,-1 4-43,0 5 5,0 5-34,0 4-61,-1 4-90,0 3-2597,1 4 2166,0 1-566,2 2-1758,-1 1-3765,1 0 6133,2 6 0,-1-20 0,1-1 0</inkml:trace>
  <inkml:trace contextRef="#ctx0" brushRef="#br0" timeOffset="60228">23013 3044 23169,'4'-40'394,"0"1"0,1 2 0,-2 10-142,-3 22 601,0 2-696,-2 2 105,0 2-234,-1 5 117,-1 5-128,-2 17-17,1-2 135,-2 14-180,3-5 1,-1 4-57,2 3-67,0 4-118,0 1-2416,0 1 1901,1 1-520,0-2-1266,0-1-7244,0 10 8419,1-21 0,0-3 1,1-24-1</inkml:trace>
  <inkml:trace contextRef="#ctx0" brushRef="#br0" timeOffset="60436">22997 3187 18824,'4'-58'846,"1"1"0,-1 4 0,0 6-326,1-4-156,1 6-100,-2 3-74,2 1-50,0 4-17,3 2-33,9-7-85,-1 14-122,23-9-6,-11 23-73,13 1 667,-8 9-812,1 7-96,0 4-196,-3 6-342,-6 7-3354,-1 20 743,-14-3 3586,-2 19 0,-9-32 0,0-1 0</inkml:trace>
  <inkml:trace contextRef="#ctx0" brushRef="#br0" timeOffset="60594">23023 3299 16882,'48'-37'-148,"-1"1"1,-3 3 0,-3 7 1579,-2 19-2608,4 0-2140,0 2 3484,4 2 0,-22 2 0,-2 0 0</inkml:trace>
  <inkml:trace contextRef="#ctx0" brushRef="#br0" timeOffset="61015">24211 3499 19276,'21'-45'343,"0"0"1,-2 4 0,-4 8 2147,-7 20-2278,-2 3 956,-2 4-1029,-2 2 473,-1 2-568,0 2 1821,-1 5-1866,0 2 17,0 6-28,0 3-23,-1 2-44,-1 4-85,-1 2-134,-3 3-251,2 2-472,-2 3-1024,2 1-2975,1 2-4296,2-2 9315,1-7 0,0-11 0,0-8 0</inkml:trace>
  <inkml:trace contextRef="#ctx0" brushRef="#br0" timeOffset="61270">25044 3142 26609,'-1'63'229,"-1"-5"-2143,-12-18 1869,2 1-50,3 0-79,4-1-100,3 0-157,6-3-259,3-1-368,7-4-522,3-2-1444,1-5-1648,1-3 4819,1-4 1,-9-9-1,-2-2 1</inkml:trace>
  <inkml:trace contextRef="#ctx0" brushRef="#br0" timeOffset="61463">25094 3083 22419,'7'-54'522,"1"-1"1,-3 7 0,4 4 177,15-2-1100,-7 20 484,10-7-22,-1 18-68,-3 7 138,9 1-232,-7 5-85,1 5-140,2 3-190,0 5-420,-1 3-735,-3 4-2416,-3 3 4086,-2 6 0,-10-13 0,-2 1 0</inkml:trace>
  <inkml:trace contextRef="#ctx0" brushRef="#br0" timeOffset="61619">24962 3382 23823,'52'-20'-377,"1"1"0,-4 0 0,-4 5-4496,-1 7-4615,-4 1 9356,-5 1 1,-16 3-1,-8 0 1</inkml:trace>
  <inkml:trace contextRef="#ctx0" brushRef="#br0" timeOffset="125194">9621 4383 17900,'-33'-24'158,"0"-1"1,2 1 0,5 8-36,8 17-17,-1 1 1941,0 2-1884,-9 5-91,7 0 1,-6 2-22,11 0-7,1-1-4,3 2-1,2 1-17,2 0 1,2 0 10,2 0 782,3 0-747,3 8 387,2-5-422,5 6 46,7 1-51,0-5 1415,5 5-1437,-3-7-1222,1-1 1238,0 2-144,2-2 128,0 2 5,-1-2 0,-2-1-5,-2 0 5,-3-1 0,-4 0 1,-3 0 10,-2-2 12,-4 1 1197,-4-1-1209,-4 0-5,-6 1 5,-4-1 1,-5 1-1,-4-1 152,-4 0-163,-18 2-11,11-3-1211,-11 1 1183,19-6-34,3-2-389,1-2 48,10-1-269,1-2-409,12-3-711,2-3-2168,6-1-4521,0-1 8481,3 1 0,-3 4 0,-2 2 0</inkml:trace>
  <inkml:trace contextRef="#ctx0" brushRef="#br0" timeOffset="125614">9774 4521 16169,'5'-11'4369,"-1"2"-2376,-4 9 768,0 0-2688,-9-46 75,6 34-125,-6-34 54,10 47-38,6 8 162,2 1-190,7 8-5,1-1 5,14 13-11,-5-6-722,10 9 716,-10-10 0,0 0 1,-4-1-13,-1 0 12,-5-1-5,-4 0 0,-4-1 11,-4-2-12,-3-1 12,-5-1 12,-2-3-18,-6-1 12,-8 2-6,2-6 11,-6 1 738,8-6-738,1-2 36,2 0 37,-1-6-33,5-1 10,-1-5 1,5 0 56,3-8-85,0 2 12,9-14-34,0 12 0,8-7-5,0 9-23,2 1-16,3 1-29,2 3-50,1 2-62,2 2-117,-1 2-146,0 2-190,-1 2-286,-1 2-487,-2 0-874,1 1-1938,-2 1-4392,-3 1 8604,-2 0 0,-7-1 0,-3-1 0</inkml:trace>
  <inkml:trace contextRef="#ctx0" brushRef="#br0" timeOffset="126171">10656 4521 19787,'5'-39'315,"0"-1"1,0 4 0,-5 9 1763,-7 22-1904,-2 2-30,-1 1-22,-3 2 726,-1 1-659,-14 9-117,6 1-17,-11 8 0,10-1 0,-10 13-33,10-5 390,-4 9-401,9 1-12,7-9 1272,2 8-1278,7-13-22,7 0-22,4-2-17,8-1-3499,7-3 3258,6-2-191,6-1-439,5-3-216,4-2-700,4 0-2173,2-3 4027,8 0 0,-28-3 0,0-1 0</inkml:trace>
  <inkml:trace contextRef="#ctx0" brushRef="#br0" timeOffset="126404">11364 4487 20336,'-4'-1'2767,"1"1"-914,3 0-2133,44-29 0,-16 21 70,3-7 0,3 1-361,5 12-691,0 1 197,2 0-279,-3 2-633,-1 2-1468,-4 2 3445,1 4 0,-16-4 0,-3 0 0</inkml:trace>
  <inkml:trace contextRef="#ctx0" brushRef="#br0" timeOffset="126586">11573 4681 23514,'-46'12'470,"1"1"1,0-1 0,10-3-298,23-7 593,1-1-660,8-1 151,5 0-240,5 0-11,8-1-40,7-2-72,8-1-124,7-2-184,8-1-987,4 1 533,4-2-381,1 0-633,1 0-2408,-3 0 4290,4 0 0,-27 4 0,-2 1 0</inkml:trace>
  <inkml:trace contextRef="#ctx0" brushRef="#br0" timeOffset="127304">12455 4574 22929,'6'-51'773,"0"0"0,0 4 0,-2 10-364,-3 22-56,-1 2-40,1 3-42,-1 2-41,0 2 73,0 2-219,0 2 25,0 1-92,0 9 5,-1 0-11,0 10 1,-1 0 27,-1 4-17,-1 3-5,-1 4 5,-1 2 12,-3 15-17,3-9-909,-2 10 898,4-15-1,2-1-168,0 0 174,1-2-5,0 7 11,1-11-12,1 4 18,1-11-6,-1-7 937,1-1-663,-1-8 45,0-3-219,1-3-21,1-10-63,-1 0 1,2-10-12,0 3 6,1-4-290,1-5 273,-1-2-11,2-5 6,0-3-535,1-2 545,0-1-4,0 1-1,-1 0 0,-1 6-155,-3-6 179,-1 17-35,-1-5 0,-3 20 263,1 2-263,-3 7 544,1 6-544,-3 3 218,-7 18-218,-3 12 0,-1 5-205,0 5-328,5 6-1745,6-12-3004,0 11 5282,9-11 0,-2-21 0,2-1 0</inkml:trace>
  <inkml:trace contextRef="#ctx0" brushRef="#br0" timeOffset="136211">9597 6206 9458,'4'5'6262,"-1"-2"729,-3-3-6163,-2-48-234,-6 23-359,0-33-39,-6 36-22,3 7-23,-1-1-22,0 2-17,0 0 0,-1 2 79,-6 0-74,-2 4-77,-2 2 4,1 5 57,-23 20-67,13-2-427,4-1 1,1 2 420,-9 11-9,10-5 1,-1 2-18,1 2 1,1 1-9,-1-1 1,3 1 0,-13 21-1,21-19-5,7-3 5,5-4 6,7-3 23,14 3-12,2-8 0,13 0 0,-2-11 12,19-3-12,-9-5-361,12-4 373,-17-4-1,-2-3 0,-1-2 6,-2-2 17,-2-2 6,-2-3 5,-3-2 5,-2-3-10,-4-5-2483,-2-4 2483,-2-6 10,-1-3-445,-5 10 1,-1-1 428,5-20-26,-5 19 1,0 1 25,2-13 11,0 3-472,-2 5 484,-1 4 21,-3 6 23,-1 5 200,-1 5-194,-1 6 2752,-1 3-2819,0 7 1171,0 1-1244,-1 7 875,0 4-842,0 6 1,0 6-12,0 6 0,-2 23-6,1 15-1251,1-29 0,1 0 1254,0 2 0,1 0-8,1 16 11,2 0-11,3-1-1417,2-2 1428,3-3-82,2-4 104,9 4-28,-4-15 6,6 2 0,-7-17 2011,-1-3-2011,8-3-17,-7-5 34,6-1-6,-8-7 1869,0-2-1868,-1-5 4,-1-4-4,1-3-7,-2-2 18,0-4-113,-2-3 113,0-1-6,0-2 39,-1 0-6,3-7-16,-4 12-23,1-2 50,-5 16-10,-2 3-1,-1 3-27,-1 2-12,0 3-11,0 6 245,0 0-245,0 7 6,0 1-12,-1 9 6,1-3 17,0 9-34,1-7-28,0 1-39,2 0-106,1-1-34,2-1-112,1-1-135,0-2-167,2-2-264,0-1-498,1-4-1306,-1-2-2038,1-4 4744,0-1 0,-5-4 0,0 1 0</inkml:trace>
  <inkml:trace contextRef="#ctx0" brushRef="#br0" timeOffset="136397">10248 5885 13598,'-2'-9'4963,"0"2"-2248,2 7-2401,-33-60-96,19 43-337,-5-16 0,0 3 203,10 25 657,2 3-769,0 0 1238,2 1-1288,2 1 193,1 1-233,1 1 1008,1 8-1159,1 0-45,3 7-202,2-4-251,3 2-522,2 1-1119,1 0-1647,1 1 4055,1 2 0,-6-9 0,-1-1 0</inkml:trace>
  <inkml:trace contextRef="#ctx0" brushRef="#br0" timeOffset="137028">10414 5977 26368,'-15'-24'118,"2"5"-102,13 19 1,0 0 0,1 2 5,0 0-10,1 2-12,2-1 11,-1 1 78,5 4-77,-3-3 10,4 4-16,-5-5-1,1 1 6,0 0-5,0-1 11,0-1-6,-2 0 11,1-1 1,-1 0 22,-2-1 1349,1 0-1372,-4-5 12,1 1-17,-3-5 0,2 2-1,-1-3-4,0 2-1,0-2 11,1 1-11,-1 0 12,0-1-1,1 1 17,-2-3-22,1 4 11,0-3-17,1 6 1,1 0 4,0 1-4,0 1-46,1 1 34,-1 5 6,1 0-1,0 4-27,1 9 27,1-6-5,1 8-5,0-10 10,0 1-5,-1-1 6,1 0 5,0 0-5,1 0-12,0 1 1,1 2-1,1 0 6,0 1-11,2 2 5,13 16 6,-6-9 0,8 12 0,-9-16-11,0 0 17,-1-1-6,1-3 0,-3 1-6,2-2-5,-4 0 11,0-1-17,-1-1-17,-1-2-5,-2 1-28,-1-3-17,-2 0-56,-1-2-50,-1-1-947,-8 3 426,-1-2-270,-9 0-2850,-14-4-728,4-4 4559,-15-4 0,26 3 0,1-2 0</inkml:trace>
  <inkml:trace contextRef="#ctx0" brushRef="#br0" timeOffset="137202">10418 5987 17871,'2'-4'3769,"-1"0"550,-1 4-4257,6-25 16,-5 23-11,4-16 51,-12 50-112,2-9-6,-2 17-56,3-13-101,0 2-246,1 2-556,1 1-1505,1 0 2464,1 3 0,0-18 0,1 0 0</inkml:trace>
  <inkml:trace contextRef="#ctx0" brushRef="#br0" timeOffset="137615">10891 6290 27236,'19'-43'130,"0"0"1,-1 3 0,-4 5-81,-7 7-5676,-1-4 5659,0-4 1090,0-23-1072,-2 12 5,-1-16 0,-2 21 392,-6-10-353,1 15 23,-5-6-23,1 21-16,0 4-1,-1 3-38,2 5-40,0 3 0,2 4 2919,-1 1-2919,4 2 418,-2 4-418,-8 19 0,3-3 0,-7 19 0,7-8 0,-3 26 0,5-10-42,2-3 1,2 1 41,2 10 0,2-19 0,2 0 0,3 14-3030,7-3 3018,3-1-307,13 9-1915,-4-16 2005,9 5-1379,-8-18 1340,0-5-756,-1-3 576,-2-3 101,6-2-891,-10-7-1154,3-1-924,-10-8-5752,-3-1 9068,-2-3 0,-4 4 0,-2 0 0</inkml:trace>
  <inkml:trace contextRef="#ctx0" brushRef="#br0" timeOffset="137789">10818 6088 25979,'40'-19'-331,"-1"-1"1,1 1-1,14-8 1,-1 6-1687,1 13 1,-3 5-1589,-17 0 0,0 0 3605,23-3 0,-5 0 0,-21 3 0,-3 0 0</inkml:trace>
  <inkml:trace contextRef="#ctx0" brushRef="#br0" timeOffset="138214">12012 5797 25802,'-46'-8'89,"0"-1"1,3 1 0,6 2-597,12 2 568,-2 1-5,-3-1 118,-31-2-107,22 2-788,-20 0 799,33 2 413,0 1-429,10 0 16,0 0 0,12 1 1,1 0 249,1 0-171,2-1 628,-3 3-785,2 2 11,-3 4 0,1 4-11,0 4 11,-1 3 1,0 5-7,0 4 18,0 2-12,0 3 0,1 1 6,0 2-12,1 0 18,0 17-857,0-12 846,2 12-1,0-19 6,1-2-64,2-2 52,2-3-10,3-2-236,2-2 246,3-1 12,2-2 0,5-1-6,2-3-11,4-2-5,3-3-35,2-3 341,3-3-497,4-2-212,2-4-1168,1-3-295,2-2-3416,-1-4 4604,5-3 1,-24 6 0,0-1-1</inkml:trace>
  <inkml:trace contextRef="#ctx0" brushRef="#br0" timeOffset="139168">12452 6243 13805,'1'-6'4340,"0"1"-1948,-1 5-1513,0 0-190,4-62-709,-3 42 266,1-15 1,-1 3 492,-5 23-503,1 4 40,-1 1-203,1 3-17,-1 4-17,-2 3 62,-6 14-62,1 0 6,-5 11-12,5-5 434,-1 2-450,2 0-12,1 1 23,1 11-11,4-10-11,3 7 5,7-13-6,4-3 12,6-2 6,3-3 5,5-4 11,2-2 6,4-3 27,0-4-10,2-1 106,9-7-95,-12-2 79,14-12-74,-23 3 17,2-7 12,-11 4-12,-3-1-17,-4-2-5,-2-2-17,-3-2 0,-3-2 11,-5 0-5,-2 0-1,-3-1-27,-1 3 16,-2 2-356,-1 3 346,0 3 10,0 3-11,0 4-5,0 2-6,2 3-6,1 2-22,1 2-5,2 2-1,1 0 0,1 2 1,0 2-12,0 4-28,0 3-39,0 2-73,-1 3-492,-1 12-786,5 4 198,2 2-864,10-4-2155,6-11 4256,10 0 0,-10-9 0,2-1 0</inkml:trace>
  <inkml:trace contextRef="#ctx0" brushRef="#br0" timeOffset="139603">13055 5929 19727,'-12'-37'14,"0"0"0,-8-22 1163,22 59-1171,2 0 1304,2 0-1288,4 1 743,2 0-748,2 2-6,3 0 6,1 2 5,12 2-11,-8 0 1855,8 3-1861,-10-1 6,-1-1 6,-1 2-17,-1 0 17,-2 2-6,-1 0-5,-3 2 22,-2 1-11,-2 2 16,-2 2 1,-1 1-6,-2 1 17,-1 15-23,-1-8-5,0 11-2401,0-10 2401,0 0-1069,2 2 1063,0-1-765,3 0 759,1-1-10,4 13 27,0-12-16,2 11 2145,-1-15-2140,-1-1-11,-1-1 0,0 0 6,-2-3 5,-3-1-16,-2-1-1,-3-1 12,-5-1-6,-6-2 1329,-17 5-1357,-13-2 11,-4-1 369,13-10 0,1-1-582,-8-2-195,-11 0-360,18-6-822,5-3-3160,4-3 4767,3-6 0,10 7 0,3-1 0</inkml:trace>
  <inkml:trace contextRef="#ctx0" brushRef="#br0" timeOffset="139895">13947 6019 20791,'36'-32'-788,"-7"16"1,2 4-137,18 7 294,-14 3 0,-1-1-1314,17 2-2361,-17 1 1,0 1-1453,11 1 5757,5 2 0,-36-1 0,-6-2 0</inkml:trace>
  <inkml:trace contextRef="#ctx0" brushRef="#br0" timeOffset="140064">14025 6335 19236,'42'-14'-353,"-12"5"1,2 1 126,2 2 0,-1 1-1189,2-1 1,-1 1-8046,28-4 9460,-28 4 0,-16 3 0,-8 1 0</inkml:trace>
  <inkml:trace contextRef="#ctx0" brushRef="#br0" timeOffset="142795">12473 6286 20727,'2'-47'833,"0"0"0,-1 4 0,-1 5-464,-4 7-21,-1 2-7,1 0 320,-3-7-359,3 11-10,-1-3 195,1 13-319,2 6-84,0 2-95,1 6-95,0 1 78,1 4 39,0 4 23,0 6-6,0 7-17,0 4 6,1 6-12,0 4 6,0 4-260,0 4 260,0 2-694,-1 3 683,0-2 11,1-2-5,-1-2-6,1-4 6,0-3-1,0-3-10,1-5 10,0-3-5,0-4 237,1-4-226,-2-4 707,1-3-684,-1-2 33,0-4 263,1-1-134,-2-2-39,2-3-50,-1-3-68,0-5 0,1-4 6,0-5-12,1-3-5,1-4 45,1-20-45,-1 7-548,1-16 554,-1 11-12,0 0 9,1 13 0,0-1-9,4-13-5,5-10-6,-4 26 0,0 7 0,-1 6 1,-2 6-24,-2 5 7,-2 3-12,-1 2 17,0 2 6,0 5-1,3 2 555,2 8-560,3 5 5,4 22 1,-2-4-261,2 16 267,-6-11-24,-2-1 7,1 19-6,-4-16 8,0-9 0,-1-1 14,-1 2-11,1 7 0,-1-19-22,0-5 22,0-2-6,-1-6 23,1-2 39,-1-5 22,0-2 29,0-3 117,0 0 81,-1-8-249,-1-2-40,-3-9 1,-2-1 0,-2-7-6,-2-3 6,0-6-2943,0-3 2937,0-4-2426,-1-3 2415,2-3 11,1 1-106,0 0 101,0-14 16,1 17-22,0-7 17,2 24-6,2 6-5,-1 6-1,2 3 7,1 6-12,0 3-12,0 2-16,2 1 1885,-1 5-1868,1 3 3341,0 8-3330,0 5 0,2 6 0,0 5 0,2 6-3171,1 3 3171,1 2 0,-1 2-203,0 1 203,0-1-555,-1 0 544,0-1 5,0-1-2013,-1-4 2008,-1-2 5,1-6 2031,-2-3-2053,1-5 28,-1-5 182,0-4-171,0-3 11,0-6 589,1-1-583,-2-5 3420,1-2-3432,0-5-4,0-5-1,0-5-3392,-1-6 3387,1-5-2095,-1-4 2101,0-5-143,-3 7 0,0-2 145,-2-4 0,-1-1-755,0 0 1,0 1 743,-2 0 0,1 2 2,-4-11 1482,1 6-1465,-1-4-16,3 17 1981,0 1-1987,5 17 374,0 5-385,2 2 3369,-1 1-3369,2 5 0,0 3 16,1 8-22,1 4 17,2 6-3392,1 6 3398,1 5-1817,0 4 1811,0 1-490,0 3 478,0 0 29,0 19-17,-1-15 0,0 11-11,-2-21 5,-1-5 1,1-3 2243,-2-6-2244,1 1 2444,0-10-2433,-1-1 991,0-9-974,-1-3 51,0-1-56,1-8 5,-2 0 2,-1-9-24,-2-2 0,-4-19 0,1 4 0,-3-16 0,2 9-271,0-3 271,1-1 0,0 2 0,1 0 0,2 5 0,1 3 0,2 5 0,-1-1 0,2 12 0,-1 2 0,0 12 0,1 5 0,-1 5 0,1 7 0,1 5 43,1 5-43,2 5 0,1 5 0,0 2 0,2 21 0,-2-13-1851,2 15 1851,-3-19 0,0-2-12,0-2 6,1-4 6,0-4-11,0-4-2676,-1-4 2682,1-5-310,-2-4 320,0-3 124,-1-3-129,0-2 1193,-2-1-1193,0-16 3197,-4-8-3197,-3-25 0,-2 5 0,0-1-1401,1 10 1,1 0 1400,-2-12 0,0 0 0,-1-9-2269,0-1 2269,1 0-1413,2 5 1413,1 5-9,3 9 9,1 9 0,1 6 0,1 8 1564,0 5-1564,-1 6 2339,1 1-2339,0 9 0,4 1 0,5 23 0,1-4 3151,4 17-3151,-4-4 0,-4-7 0,0 0-3363,2 20 3363,-3-17 0,0-2 0,-1 14-166,0-2 166,-2-3 0,0-4 0,0-6 0,2 3 0,-1-14 0,1 0 0,-2-14 3311,0-5-3311,0-2 247,1-13-247,1-12-3392,-1-7 3392,0-9 0,-1-16-361,-2 8 361,-2 3 0,0-1 0,-2-12-330,-1 19 0,1 1 330,-3-10-230,0 6 230,0 4 0,3 16 2773,-1 3-2773,3 15 465,0 2-465,0 2 1001,0 5-1001,-1 3 404,0 8-404,-1 7 0,0 8 0,-1 6 0,3-5 0,1 1-1805,-1 21 763,3-7 1,2 1-4140,5 10 4605,0-17 0,1-2 0,0-9 0,1-3 0</inkml:trace>
  <inkml:trace contextRef="#ctx0" brushRef="#br0" timeOffset="143820">15727 6172 16964,'0'-8'2851,"0"1"-1838,0 7 1222,0 0-1843,-11-60-1065,3 44 773,0-17 1,-3 5-2872,-2 26 2900,-5 4 11,-1 3-214,-5 5 214,-1 6-11,-3 4-11,0 6-34,1 3-6,0 4-120,4 2 81,3 0-5,5 1-28,5 1 10,5-2-4,5-1 10,7-2 6,5-3 2998,8-2-2964,21 4 22,15-7-466,2-3 461,2-10 16,-18-9 34,-4-2 156,9-11 6,-4-7-139,-4-5 172,-4-15-195,-20 12 442,0-10-481,-8 8-6,-3-2-23,-2 1 1,-1-1 403,-1 0-403,-3 3-136,-1 0 124,-5 2-16,-2 3 333,-3 3-378,-3 4-168,-14 2-163,2 6-2207,-34 8-2861,17 8 5288,8 0 0,2 0 1,6 1-1,-1 1 0</inkml:trace>
  <inkml:trace contextRef="#ctx0" brushRef="#br1" timeOffset="147866">15431 2078 18105,'-10'0'3870,"2"0"-2509,8 0 4117,0 0-5220,-20-18-1075,18 9 346,-13-17-61,26 12-609,10-8 1,4-1 1985,11-8-409,-6 4 0,4-1-361,3 1 0,0 2 417,-8 4 0,1 0 391,11-7 1,1 0-235,-11 7 0,0 1 127,-1-1 1,2-1-790,-1 1 0,1-1-10,13-9 0,1 0-65,-11 7 1,-1 1-46,10-7 1,0 2-26,-16 8 0,-1 2-176,25-16 220,-21 14 0,0-1-216,12-7-374,6-4-6,-22 15 0,-5 3 37,0-2-32,-8 8-10,-2-1 420,-8 7-88,-3 2 3128,0 0-3130,-4 2 1565,1 1-1815,-4 3-185,1 0-499,-2 1-2375,-3 2 3537,-2 3 1,4-5 0,1 0-1</inkml:trace>
  <inkml:trace contextRef="#ctx0" brushRef="#br1" timeOffset="148795">16127 691 20555,'0'-10'-910,"0"3"843,0 7 9897,0 0-7566,2-32-2500,-2 24 559,2-23-503,-3 31 283,1 0-377,-3 0-33,1 0-467,-2 1 170,-1 1 703,-1 3 63,-2 1 162,-3 2-178,-10 9-168,2-3-231,-18 18-64,13-12-711,-7 9 402,10-6-57,2-1-225,-4 13-36,7-9 358,-2 8 355,9-2 2,3-9-8,2 5 6,4-10 5,3-2 248,7 5-5,1-6 0,6 2 16,-3-9 548,2 0-530,1-2 16,1-4 95,9 0-61,-6-6 0,5-2-11,-7-4 16,-1-1-5,-1-3 6,0-1-1,-3-2-11,1 0-5,-3-1 11,-1 0 16,-2 2-5,-2 0 17,-2 2-17,-2 0-5,-2-1-7,0 2 68,-4-6-95,-1 6-17,-4-4-11,0 7 0,0-2-12,-1 2-5,-3-5-16,2 3-1,-1-4 11,4 7-5,-1 2 5,2 2-16,1 1 0,0 1-6,2 1-51,0 2-78,1-1-139,-1 1-264,1 0-656,-3 0-2089,-2 2 3277,-3 2 0,4-1 0,0 0 0</inkml:trace>
  <inkml:trace contextRef="#ctx0" brushRef="#br1" timeOffset="159435">27443 7316 12505,'0'-4'2963,"0"0"218,0 4-2889,18-53-17,-12 39-12,12-41-22,-17 54 794,-1 1-1023,1 3 27,-1-1 34,0 5 16,0-2-10,0 3-1,1 1-5,0 2 0,1 2-6,1 3-17,-1 0-11,1 3 12,-1 1-6,0 1 5,-1 3 6,0 0-6,0 3 1,-1 0-1,1 2 1,-1-1 27,-1 16-44,0-10-1607,-2 12 1601,2-12 0,-1-1-187,1 3 199,0-1-17,0 3-1,1 0 6,0 3-17,1-1 23,0 1-634,2 0 633,0 2 6,1 1 17,0 1 0,-1 4 17,-2 1 11,1 4-801,-2 2 779,0 2 5,-3 2-17,-2 1 6,-1-16 0,-1 0-34,2-10 1,-1 1-699,-1 10 0,-1-1 690,2-13 0,1-1 20,-6 31-336,0-1 319,1 1-191,1-1 196,1 0 0,1 0-16,2 0 11,0 1 2,2-17 1,1 1-9,0-11 0,0-1 3,-1 13 0,0-1-223,1-13 1,0-2 230,-1 1 0,0 0-2,0 0 0,1 0-4,-2 0 1,0 0 5,0 0 1,0 0 853,0 0 0,0 1-851,-1 0 0,0-1 3,0 2 0,0 0-6,-1-1 1,0 1-867,-2 15 0,0 0 858,2-11 0,0-1 5,-1 12 1,-1-1 63,4-13 0,0-2-55,-1 0 0,2 0-9,-1 0 1,0 0-1,1-1 1,1 1-9,-1-2 0,1 2 28,0 12 1,1 1-32,0-11 1,1 0 221,-1 11 1,0-1-198,1 18-38,0-1 33,0 1-11,1-2 11,1 0-276,0-1 253,2-2 7,-1-1-7,1-2-5,-2 1 11,2-2 6,-1 0-17,1-1-123,-1 1 134,0-2-5,0 0-1182,0-1 1210,1 1-29,-1-2 364,-1 1-357,1 0 1554,-1-2-1549,0-2-6,0-2 11,-1-1-5,0-2-6,1 0-1381,-1 16 1364,0-14-11,-1 11 1926,0-19-1909,1-1-11,0-2 28,1 1-17,2-4 5,0 1 6,0-3-16,3-2 16,0-1-11,1-1 6,0-1-12,1-2-5,1-1-17,0-1-56,0-2-79,0-1-173,-2-3-280,2-2-526,-2-4-1426,1-3-6416,0-2 8535,-1-1 0,-4-1 0,-2 0 1</inkml:trace>
  <inkml:trace contextRef="#ctx0" brushRef="#br1" timeOffset="161008">30924 7607 6983,'0'-6'7449,"0"2"-3366,0 4-3702,-1-24-95,1 19-79,0-18-67,0 23-45,0 0-83,0 3 105,0 2-16,0 1-11,0 2-6,1-1 5,1 1-5,-1 2 11,1 0 12,-1 2-6,-1 1-17,1 1-12,-1 1-10,0 2-6,-1-1 0,-1 2 0,0 0-23,-1 1 7,-1 1 10,1 1-5,-1 0 0,-1 2-1,1 0 7,-1 1 5,0 1 0,0 0-3286,-4 24 3303,4-16-11,-2 19-61,4-21 60,1 2 17,1 0-10,0 4-7,1 0 12,0 2-189,0 0 178,1 3 2717,-1 0-2707,2 1-4,0 0-1,1 1 0,-1-12 0,0 1-696,0 19 660,0-18 0,0 0 19,0 14 0,0 1-5,1-1 17,-2 2 5,1 0-22,-2 2-6,0-1 0,0 2 12,0 1 21,-2-1-13,1-15 0,-1 1-31,-1 20-11,1-20 0,0 0 11,0 16 16,0 0-8,0-16 1,0 0-9,-1 21-6,1-22 1,-1 2 30,-1 12 0,-1-1-34,2-16 1,0 0 0,-2 18 0,-1 0 13,-1 7-1770,-2-1 1776,0 1-17,0 1-2139,-2 0 2184,1 0-39,0-1-82,-1 1 62,4-19 1,0 0 5,3-9 0,-1 0-14,-1 9 0,0-1 6,0 17-56,0 0 50,1 0 17,0-1-12,0 0 473,1 1-461,1-1-12,1 1 6,1-18 1,0 1-1,0 20-3,1-22 1,-1 0 8,1 13 5,0-1-22,1-1 2058,0 1-2047,2-1-141,1 1 153,0-2-4,-1-13 1,1 0-14,1 19 2,-2-20 0,-1 0 698,3 13-695,-1-1 634,0 0-639,-1-1 0,1-1 10,0-3-4,0-1-1,-1-2 11,1-1-16,-1 0 16,0-2-11,0-1-22,1-1-11,-1-1-6,0-1 28,0-1 11,0-1-11,0-2 17,0-1-23,-1 0 539,1-1-522,-1-1 0,0-1-11,-1-1 6,0-2 897,-1 10-892,1 0 1,-2 9-1,0-10 533,0-5-544,-2-8-6,2-1 29,-1-2-23,0 0 5,2-1 7,-1-1-12,0 0-6,1-1 6,0 4-11,0-4 33,0 6-16,0-8-12,0 3 12,0-5-1,0 0-5,0-1 12,0 1-12,0-2 0,0 4 16,0-3-32,0 14 16,0-13 5,0 8-5,0-13-789,0-1-3703,-1 1 4492,-1-1 0,0 1 0,0-1 0</inkml:trace>
  <inkml:trace contextRef="#ctx0" brushRef="#br1" timeOffset="201093">27895 12483 13463,'1'-6'7696,"1"1"-6862,-2 5-128,23-60-123,-14 38 83,7-18 1,-2 2 5,-7 21-420,-1-2-45,-4 12-44,-1 5 206,-1 1-341,-1 7 6,-1 1 61,-5 18-61,-1-1-1,-6 11-632,1-3 627,-2 2-5,-2 2-23,0 2 0,2 0-28,2-1-17,3-1 0,4-1-16,2-2-57,5-1-61,5-2-90,3-2-123,7-1-102,4-3-166,3-2-180,3-4-207,2-1-455,1-3-189,0-3-824,0-4-1036,-1-1-2465,-1-4 5778,-5-1 1,-11-1 0,-4 0 0</inkml:trace>
  <inkml:trace contextRef="#ctx0" brushRef="#br1" timeOffset="201448">28503 12491 3917,'1'-10'7802,"0"2"-4526,-1 8 3989,0 0-6800,-9-51-40,6 35 595,-7-39-706,9 49 310,-1 1-395,0 1 1093,1 1-1143,0 2 208,0 0-376,-1 4-5,0 1-23,-2 4 34,-1 4-12,0 4 1,-2 3 5,0 3-17,0 2 1,2 2-40,2 2-28,0 0-1299,2 1 1131,1 1-729,0 1 377,1 0-315,2 0-542,1 1-1178,-1-1 2628,-1 17 0,-1-27 0,-1 9 0</inkml:trace>
  <inkml:trace contextRef="#ctx0" brushRef="#br1" timeOffset="201736">28776 12757 21108,'0'-3'1899,"0"0"1507,0 3-3283,28-49-985,-21 37 924,21-37-23,-28 49 331,0 1-336,0 3 158,0 2-164,0 4-6,0 1 0,0 3-27,0 2 467,0 3-529,-1 2-73,-1 1-118,-2 3-235,-2 0-392,1 1-756,0-1-2403,1 0 3196,1 2 0,1-13 0,1-1 0</inkml:trace>
  <inkml:trace contextRef="#ctx0" brushRef="#br1" timeOffset="202200">29319 12512 20408,'0'-4'3809,"0"1"-1871,0 3-1871,-11-32-22,6 24-11,-11-25 22,0 39-45,1 0 0,-6 8 17,4-1-17,0 3-33,0 2 11,2 1-3398,0 1 3381,4 1-1012,1 0 1029,3 0 0,4-2 0,1 1-1,4-2-10,7 6 22,2-7 6,7 2-12,-1-7-1911,1-3 1917,3-2 1221,0-1-1210,2-4 955,7 0-944,-8-2 6,4-3 11,-11-2 1,-1-4 3021,-2-2-2921,5-15-90,-8 8-5,4-11 5,-9 11-11,-3 0 29,0-1 4,-1 1 7,0 1 5,-1 2 1157,-1 1-1207,-3 2 5,-1 1-34,0 1 12,-6-1-90,-4 1-22,0 0-67,-3 5-90,5 3-140,0 2-179,1 0-225,2 2-347,3 1-385,3 2-741,3 3-2055,6 0 3476,5 1 0,-3-4 0,2 0 0</inkml:trace>
  <inkml:trace contextRef="#ctx0" brushRef="#br1" timeOffset="202539">29641 12390 18028,'-3'-4'3411,"2"1"2028,1 3-5103,-26-46-224,20 34-34,-19-35-11,25 47 90,0 0-168,3 4 28,2 1-6,13 12-6,-2-2-5,8 9-22,-3-2 5,0 2 34,2 3-34,-1 2-3380,-1 1 3391,-2 2-16,-3 0-1,-2 1-22,-2 14-27,-5-9-1270,-6-4 1,-3 1 792,-7 7-1765,-3-4 1,-4 0 2070,-14 11 1,4-8-1,9-18 1</inkml:trace>
  <inkml:trace contextRef="#ctx0" brushRef="#br1" timeOffset="246969">2139 7115 14370,'0'-4'4997,"0"1"-2337,0 3-2542,-54-58-2013,30 44 1943,-9-18 0,-2 6 750,-2 33-725,8 1-17,-9 7 33,-2 9-61,11-5-153,-9 7 142,16-7-22,3 0-18,4-1-5,5 0-11,3 1 0,4-1 11,3 0 5,5 1 1,15 8 16,3-6 1,12 6 5,-4-9-6,3-1 6,3 0-5,1 0 5,-1 1-6,-1-2 6,8 8-11,-9 0 0,-4 0 11,-14-2 1016,-18 2-993,-6-6-7,-9 6 7,-8-6 5,-6 0 28,-27 6-17,10-6-486,15-6 0,-1-1 466,-1-2 1,1-2 0,-1 0 0,1-1-15,0-1 1,2 0-6,-18-1-62,24-8-582,3-8-208,12-3-912,2-8-2347,15 1 4111,8-6 0,-6 13 0,3 0 0</inkml:trace>
  <inkml:trace contextRef="#ctx0" brushRef="#br1" timeOffset="247189">2427 7095 22696,'-6'47'-8,"-1"0"1,1-4-1,1-3-149,7 15-358,3 5 45,0 0-410,0-24 1,1-3-952,2 5-1575,3 9 3406,-2-17 0,-3-14 0,-2-3 0</inkml:trace>
  <inkml:trace contextRef="#ctx0" brushRef="#br1" timeOffset="248172">2428 7562 22537,'36'-45'-190,"-1"8"139,-5 40 1,0-2 16,2 1-5,-2-1 11,-2 0-12,9-1 34,-12-2 12,7 1 28,-15-3 106,9-7-72,-12 3 55,6-7 28,-14 6 28,-2 1 40,-1-1 33,-2 1 33,0 2 359,-5-2-358,1 3-62,-4 1-73,-1 3-56,-2 0-44,-2 2-12,-1 2-22,-2 2-1,2 3-38,1 0-17,3 2-12,3 0-10,4-1 16,0 1 17,3 0-11,3-1 11,1 0 22,6-2-5,11 1 0,7-4 22,12 0 17,-7-5-17,-2-1 12,-12-3 16,-4-2 6,-2-1 16,-3-1 102,-1-7 27,-5-4-89,-2 0-17,-7 0 0,-3 5 0,-3 1 0,-2 1 12,-1 1 16,-3 2 5,1 1 1,-2 2-12,1 2-16,1 1-40,0 3-22,1 0-22,1 4-12,1 2 6,0 4-56,-10 24 11,10-9-384,-5 18 334,12-14-23,3 1-38,1 1-40,5 0-701,2 1 533,7 0-124,3-2-150,5-1-174,4-1-207,3-3-533,5-4-2229,16 3 1048,-9-9-275,10 0 65,-16-9 1157,-2-4 884,-1-2-2099,-1-3 3393,-4-4 662,-2-2 553,-4-3 634,-3-1 224,-5-2-141,-2-1-336,-4-1-238,-2-1 529,-2-8-1399,-2 7 279,0-7 57,0 5-746,0 7 3174,-2-1-3325,1 8 380,-1 4-559,0 1-106,1 2-113,0 1 40,1 5 39,0 3 6,0 7 5,0 4 0,0 3-11,0 4 17,1 17 0,0-8-28,-1 11-1,0-11-10,0 0-28,0 2 16,0 1-22,0-1 0,0-1-3386,-1-3 3397,-1-4 22,-4-3-459,1-7 488,0-3-131,1-6 186,1-3 23,0-4-11,1-2 3057,0-4-3074,-3-12 660,1-3-700,-1-12 18,2 1-12,2-6-421,-1-5 449,2-5-856,1-4 846,1-1-1,3-3-6,2 0-16,1 1-1347,1 2 1364,1 2-17,-1 4 22,1 5-22,0 4-1,1 4-10,0 5 0,1 4 509,5-1-515,-4 8 0,4 1 765,-4 9-782,1 2 17,1 2-6,1 1-22,2 5 11,0 2 1,0 5 10,1 3 17,-3 4-5,1 3 1571,-2 3-1588,0 14 11,-6-9 5,-1 10 7,-7-15-18,-4 0-11,-3-3-5,-4-1-29,-4-2-16,-2-2-45,-3-1-274,-13 4 33,4-7-73,-9 3-168,12-10-3565,3-2 2815,4-3-1877,6-2 3221,4-4 0,6 2 0,1-1 0</inkml:trace>
  <inkml:trace contextRef="#ctx0" brushRef="#br1" timeOffset="248419">3931 7525 19994,'-4'1'3025,"1"-1"-124,3 0-2951,-6 4-34,12-4-129,1 1-219,18-7-229,7-1-364,4-2-437,2 0-1041,1-1-1850,-3 0 4353,1-2 0,-18 6 0,-2 0 0</inkml:trace>
  <inkml:trace contextRef="#ctx0" brushRef="#br1" timeOffset="248594">4371 7294 27398,'-24'16'-106,"5"5"11,22 5-62,1 6-67,6 0-4369,2 4 4078,2 0-332,3 2 90,0 0-3270,1 1-5804,-4-4 9371,-2-5 1,-5-14 0,-5-8 0</inkml:trace>
  <inkml:trace contextRef="#ctx0" brushRef="#br1" timeOffset="248929">1888 8390 17038,'-53'10'199,"0"0"1,6-1 0,6-1 857,11 2-984,9-1 388,9 4-315,7-3 123,12 2 50,11-3 39,17 0-16,14-2-1712,-17-4 1,3-1 1509,6 0 0,2 0-28,6-1 1,2-1-486,6 1 1,1-1 413,-16-1 0,0 1 1,1-1-398,3 1 1,0-1 0,0 0 388,2-1 1,1 1 0,0-1-8,1 0 0,1-1 0,1 1-2,0-1 1,0 0-1,0 0-340,0 0 1,0-1-1,3 1 342,-1-2 1,5 0 0,-1 0 0,-2 0-9,2 1 1,-3-1 0,2-1-14,-3 1 1,3 0 0,-1-1-1,-4 1 4,-3 0 1,-3 0-1,0 1-13,-1-1 0,0 0 0,-1 0 15,18-1 0,1-1-174,-11 2 1,2-1-1,-2 1 157,3 0 1,2 1-20,-4 0 1,3 0 0,-4 1 135,0 1 0,-4 1-425,-2 1 1,-1 0 313,-4 4 0,-6 0 0,-12-1 0,3 5 0</inkml:trace>
  <inkml:trace contextRef="#ctx0" brushRef="#br1" timeOffset="250695">7300 8207 17565,'15'-42'1043,"0"-1"1,-2 5 0,-2 6-266,-5 15 187,-1 3-355,-3 1-83,0 2 20,-2 3-167,0 2-8,0 1-103,-1 2 81,0 2-210,-2 1-61,1 0-62,0 0-12,0 1-5,-1 3 51,-7 17-23,-2 4 11,-6 15-909,1-1 892,-3 4 6,2 3-11,0 1-6,4-1 6,3-1 6,5-4-18,3-2 6,5-6 1,3-3-12,6-3 22,5-5-3090,3-3 3084,3-4 35,3-4-362,3-4 390,3-4 27,3-4 1,3-6 5,1-4-12,1-6 18,1-3 213,-13 2 1,0-1-214,14-11-6,-10 3 0,-1-2-824,1-6 824,4-11-17,-17 14-5,-3 1 16,-4 2-11,-4 3 328,-3 3-339,-2 3 105,-2 2-127,0 4 877,-2 3-900,-2 2 3363,0 2-3391,0 2 39,1 2-83,1 1-275,-1 2-376,3 0 180,-2 2-285,4 2-556,3 4-1276,5 3-2666,6 0 5287,7 4 0,-11-8 0,1 0 0</inkml:trace>
  <inkml:trace contextRef="#ctx0" brushRef="#br1" timeOffset="250918">8360 8145 24895,'55'-16'-1180,"0"1"0,-1-1 0,-8-3 1,-2 3-1,21 12 0,-10 4 1,-33 1-1</inkml:trace>
  <inkml:trace contextRef="#ctx0" brushRef="#br1" timeOffset="251103">8439 8509 25104,'39'-17'-136,"1"0"0,-1 0 1,16-7-1,-5 4-323,0 8-225,0 1-1089,-18 5 1,0 2 1772,17-3 0,-8 2 0,-23 4 0</inkml:trace>
  <inkml:trace contextRef="#ctx0" brushRef="#br1" timeOffset="251797">9551 8406 17097,'-6'-53'743,"0"-1"0,2 9 0,0 7 1899,0 3-2328,1 15-34,1 4 1172,0 2-1250,1 5-57,0 3-66,0 2 662,1 3-797,-2 0-45,0 8 90,0 1 22,1 9 11,-1 4-22,0 5 6,-2 5-6,-3 19 6,1-9 2,1-6 0,1 0 1272,0 5-1286,-1 8 1,4-19 5,1-3-6,0-5 83,0-4-71,0-5 100,0-3 12,1-5 470,0-1-437,0-11-90,0 0 1047,0-11-1069,-1 1-16,0-5-23,0-3 0,0-4 0,0-3 0,1-22-861,0 13 861,3-13 0,0 21 0,1 5-452,-1 5 452,0 6 0,-1 6 0,-1 5 0,-1 2 0,-1 4 873,0 8-873,0 3 0,1 10 497,0 3-497,0 7 0,0 4 0,-1 7-3392,-1 4 2920,-2 5-995,-2 4-4565,-1 4 6032,1-23 0,1-2 0,0 3 0,-1-2 0</inkml:trace>
  <inkml:trace contextRef="#ctx0" brushRef="#br1" timeOffset="253553">27554 12642 18487,'-44'-10'1004,"0"-1"1,3 2-1,13 2-679,24 6-73,3 0 370,0 1-543,7 0 5,2 0-11,10-1 117,29-5-117,2 1-309,-10 0 0,3 1 253,-4 1 0,0 0-1606,7-1 0,0 1 1597,4 0 1,2-1 2,4 1 0,1 0-984,4-1 1,1 1 983,-18 1 0,1 0 0,0-1 2,3 1 0,0 0 0,1 0-9,2 0 0,0 0 0,1 0 3,2 0 1,0-1-1,1 1-7,2 0 0,1 1 0,0-1-500,1 0 1,2 0 0,-1 0 499,1 1 0,0-1 0,4 1 4,-12 0 1,4 0-1,1 1 1,0-1 0,-4 1-223,1-1 0,-2 0 0,-1 1 0,3-1 223,0 1 1,2 0 0,1 0-1,-2 0 1,-3 0 3,11 0 1,-4 1-1,-1 0-4,0 0 1,-1 0 0,-1 1-26,-3-1 0,-1 1 0,-1-1 46,-3 1 0,0 0 1,-2-1 221,18 1 1,-2 0-182,-7-1 1,0 0 555,7-1 1,-2 1-451,-13-1 1,-2 0 13,0-1 1,-6 1-171,0-1-179,-26-2 1348,-16 1-2407,-4-2-1192,-8-2 2413,-7-2 0,9 3 0,-1 0 0</inkml:trace>
  <inkml:trace contextRef="#ctx0" brushRef="#br1" timeOffset="272756">15198 3632 18280,'-62'-4'560,"15"0"-375,69-16 0,1 3-1406,5-3 1406,5 0-11,4-1 5,3-3 0,4 0-11,1-2-22,4-1-23,3-1-2632,0 0 2598,4 0-5,0 0-114,-2 0 0,1 0 58,-20 10 0,1 1-3,19-12 0,0 2 0,-25 12 1,-2 1-4,1 0 1,1 0 21,27-14-146,-18 10 1,1-1 165,-1 1 1,0 1-214,-1-1 0,-1 1 182,-4 3 1,-4 1 33,6-3 1386,-4 2-1262,0-1 1184,-11 7-1163,-2-1 747,-11 6-740,-5 2-1698,-1 0-1568,0 1 3215,3 0 0,-2 0 1,2 0-1</inkml:trace>
  <inkml:trace contextRef="#ctx0" brushRef="#br1" timeOffset="273977">16484 2388 17407,'-8'1'963,"3"0"-553,13-3-253,4-2-45,3-1-6,3-2-33,2-2-17,2 0-5,-1 0-23,2 0 11,-2 0-11,0 1-17,-2 0 17,-1 1-17,-1 0 6,-1 2 55,-1 0-72,-1 1-22,-2 1-29,-1 1-42,-2 0-175,-3 1-100,-1 1-321,-2 0-1260,-1 0 341,-2 0-592,-2 2-237,-1 2 269,-3 0 203,-2 2 1953,0-1 12,-1 2 0,-1-2 0,1 2 0,-7 3 0,4-3 0,-2 2 342,7-5 593,4-2 291,0-2 293,1 1 94,0-1 6357,1 0-7852,1 1 313,-2 2-95,1 3 34,0 1-51,1 3-39,-2 1-39,0 2 11,0 3-45,1 2-17,1 0-43,0 3-24,0 0 6,0 0-23,1 0 0,1 0-22,2-2 0,0-1-5,1-1 10,-2-2 7,0-2-7,0-1 6,0-2 1,-1-1 16,-1-3-12,0-1 7,-1-1 5,1-2 0,-1 0 89,0-1-27,0 0-62,0 1-6,0 0-10,0-1-24,0 2-27,0-2-28,0 1-6,0-1 0,0 1-39,0 0-61,0-1-202,0 2-684,2-1-2458,1 0-5843,1 0 9276,1 0 0,-2-2 0,-1 0 0</inkml:trace>
  <inkml:trace contextRef="#ctx0" brushRef="#br1" timeOffset="330565">11153 8121 24049,'0'-28'-196,"8"6"-11,26 21-107,6 0-1817,3 1 1498,4 3-314,-1 0-275,0 5-996,-5 1 2218,10 13 0,-28-13 0,4 6 0</inkml:trace>
  <inkml:trace contextRef="#ctx0" brushRef="#br1" timeOffset="330886">11075 8501 18922,'46'-16'-66,"0"0"0,0 1 0,-3 0 0,-1 1 0,-7 0 21,11-9 28,-4-1 6,-6-1 28,-7 1 33,-6-1 29,-7 1 1699,-7 0-1594,-5 2 52,-5 2 66,-5 1 73,-5 4 1209,-11-4-1057,4 7 320,-6-3-376,10 8-29,2 1 1030,3 2-1158,2 1-90,3 1-90,1 0-67,2 2-50,12 14-34,-2-2 23,11 13-17,-5-4 5,1 2-5,0 2-23,-1 1-16,-1 1-12,-2 1-66,-2 1-113,-2 1-185,-4 1-375,-4 2-857,-6 0-3388,-7 3 4198,-11 4 0,10-19 0,-1 0 0</inkml:trace>
  <inkml:trace contextRef="#ctx0" brushRef="#br1" timeOffset="331841">12783 7857 20257,'-9'4'678,"-2"0"-550,1-2-10,-6 1 5,-3 0 0,-5 0 12,-2 0-6,-4 0 5,0-1 12,-2-1 11,0 0 17,3-1-6,2 0 5,4-1-10,1-1 5,4-1-11,1-2-6,2 0-17,2 0 12,2 1-12,0 0 1,2 1-29,1 1-33,2 1-23,0 0-27,0 1 5,0 4-6,-2 2 12,-3 6 66,-9 16-38,3-3 0,-7 12 72,3 10-958,5-8 919,0 16 17,7-11 12,3 3-1,1 1 11,2 2 1,1 1-17,1-2-12,0-1-27,1-2-29,1-2 1,1-3-7,3-4-4,4-3 4,4-3-4,5-5-184,6-3 161,4-4-22,6-5-40,5-4-112,4-4-236,5-3-1853,4-4-964,5-4 3210,-24 1 0,0-1 0,3-2 0,-2 0 0</inkml:trace>
  <inkml:trace contextRef="#ctx0" brushRef="#br1" timeOffset="334185">14004 8005 19613,'14'-10'1708,"-9"4"-1155,-12 7-447,-9 3-11,-2-1-5,-6 1-12,-3-1 68,-21 2-68,9-2 6,-13 1 17,16-2 22,3-1 0,2 0 12,4-1 21,4 0 18,5 0 144,4 0-127,4 0 195,1 0-268,5 0 165,0 0-215,4 0-57,-1 0 28,-1 5-17,-2 1 6,-2 5-16,0 2 10,-1 2-5,0 3 11,-2 2 50,-10 32-50,7-16-2490,-8 24 2518,9-23 6,1 2-88,-1 0 88,1 2-1,1-2-10,2 0 0,2-3-2530,3-3 2535,0-2 0,5-3 67,9 7-55,1-11-1,9 4 1639,-1-14-1667,3-1-39,2-4 5,2-3-21,3-3-102,1-1-255,3-5-463,2-1 1860,3-4-1024,6-4 0,-21 6 0,-1-1 0</inkml:trace>
  <inkml:trace contextRef="#ctx0" brushRef="#br1" timeOffset="336131">14660 8259 7962,'-3'-8'5383,"1"1"-3731,2 7 4896,0 0-6178,-15-28 90,10 21-343,-10-21-44,14 28-23,1 0-22,-2 2 34,1 0 0,-1 3 38,0 0 18,0-1 11,-2 1 39,0-1-6,-2 1 6,-1-1 11,-2 1-16,-2-1 10,0-1 7,-1-1 10,1-2 6,0 0 168,-1-4-213,4 1-28,-2-6-21,4 2-1,1-2-12,1-1-5,1-2-5,1 1 44,1-14-84,2 9 11,5-11-33,3 12-6,8 1-5,-2 5-12,3 4 18,-3 4-12,11 3-12,5 6 12,2 3-22,7 15-6,-19-7-22,5 8 16,-14-5-3408,-3 13 3430,-6-6-10,-8 10 5,-7-9 17,-8 1-611,-6 0 605,-3 1 18,-5-2-1,-2-1-17,-2-1 1,-2-3 5,1-2-23,1-4 34,2-3 6,1-4 0,3-3 11,-7-4 45,8-4-12,3-2 18,11-5 3060,12 0-3099,2-2 27,1-6-45,4 3 971,6-10-982,2 9 17,7-3-6,-1 5 12,11 1 5,6 3-11,1 1-34,-2 8-1745,-10 2 1751,1 5 11,8 9-95,1 6-62,1 1-167,-6 1-281,-7-7-364,0 0-576,1 0-1149,2-1-1950,1-2 4633,5 1 0,-14-8 0,0-2 0</inkml:trace>
  <inkml:trace contextRef="#ctx0" brushRef="#br1" timeOffset="336307">15123 8546 25434,'-12'32'-644,"-1"8"-723,2-1-3000,-2 4-5267,5-14 8774,0-3 0,4-13 1,2-5-1</inkml:trace>
  <inkml:trace contextRef="#ctx0" brushRef="#br1" timeOffset="360790">15949 8027 21752,'-1'-6'1339,"1"0"-969,-2 5-40,1-1-61,-1 1-28,0 0-45,0 0-28,-1 1-50,1-1-29,-2 0-27,-1-1-12,-1 1-16,-2 0 5,-1 1 34,-6 0-6,4 0-22,-1 0-6,6 0-22,2 0 5,2 0 12,2 0-6,3 0 56,8 2-44,1-1-7,7 2-10,-1-1-7,3-2 7,0 2-1,1-2-5,0 0-6,0 0 0,-3 0 6,-1 0 11,-3 0 0,0 0-5,-2 0 5,0 0 16,8 0-32,-6 0 4,5 0 1,-7 0 0,-2 0-11,1 0-12,-6 0 6,1 0 17,-5 1-6,0 4-17,0 1 12,2 4 22,2 9-11,0-3-17,1 10 5,-1-6 1,-1 3 11,3 13-12,-3-7 12,2 10-11,-2-10 11,-1-1-6,0 1-11,0-1 0,-1 0 11,-2 1-22,1 13 11,-4-8 11,-2 11-5,-2-15 10,-4-1 1,0-1-361,-1-1 344,-2-1-3272,-2 0 3289,-1-3-12,-2-1-833,-2-2 822,-3-2 1,-2-1 5,-18 4-28,8-5-679,-13 2 584,14-8-157,1-2 2181,2-2-3273,5-3-3383,3-1 4755,2-3 0,11 1 0,2-2 0</inkml:trace>
  <inkml:trace contextRef="#ctx0" brushRef="#br1" timeOffset="361939">16645 8656 16333,'16'-38'-17,"-4"9"2657,-13 36-2584,-6 10 1237,0 1-1265,-4 8-28,-1-2-45,-1 3 628,-3 1-914,-1 0-358,-1 1-902,-2-1-2615,2 0-4532,0-5 9201,5-2 1,5-11 0,5-3 0</inkml:trace>
  <inkml:trace contextRef="#ctx0" brushRef="#br1" timeOffset="362522">17583 8051 11110,'2'-7'5557,"0"2"-4129,-2 5 3070,0 0-4414,-5-13-34,0 9-16,-5-10 0,0 13-6,-3-1-6,-2 2 17,-3-1 17,-14 1-28,4 0-564,-10 0 564,8 0 6,1 0-1,-1 0 18,3 1-1,2-1-5,3 0 5,2 0 1,3 0-1,2 0 17,1 0 6,1 0 84,-1 0-84,5 0-12,0 0-27,5 1-17,3-1 530,-1 1-553,1 0 12,0 0 5,-1 4 17,-4 6-17,2-1 1,-4 7 21,0 6-5,2-3 6,-1 7-3398,3-5 3386,0 1-1434,1 2 1440,1 1-730,-2 17 769,2-10-5,-3 14 5,-3 4-22,-1-9 2126,-3 11-2103,1-14 1775,0-1-1782,0-1 79,-3 12-174,4-12 84,0 7-5,6-18-837,2-2 814,2-3-175,1-2 170,3-1 0,9 4-11,1-6-6,9 1-68,12-5-4,-5-4 1370,13-2-1606,-8-4-408,3-1-2098,3-4-1824,2-1 4638,7-6 0,-24 5 0,0-1 0</inkml:trace>
  <inkml:trace contextRef="#ctx0" brushRef="#br1" timeOffset="363604">17920 8226 13536,'6'1'890,"-2"1"2835,-4-2-3356,-1 11-4,1-8 16,-1 8 22,1-11 4145,-1 0-4430,1-4-40,0-1 12,-1-5-6,0 1-17,0-2-11,-1 1-6,1-2 6,0 2 6,1-1-17,0 1-12,2 1-33,4-3-39,3 3 17,3 0-6,0 6 0,-2 2 11,2 0 6,2 3-1,0 1 1,2 4 11,1 1-3397,0 2 3380,-1 1-11,0 1-6,-3 3-22,1 7 28,-6-3 17,-2 5 11,-7 4 11,-4-6 0,-5 6-11,-2-7 6,-3-2-2269,-2 1 2269,0-2 11,-10 5-1,8-6 18,-7 1 16,12-8-5,1-3 28,3-1 5,3-2 51,2-3 17,2 0 2414,2-1-2403,0-2 3285,1 0-3397,0-2-11,0 0-12,0 0-16,1 0-1,0 0 1,1 1-12,2 0 12,0 0-1,2 1-10,2 0-6,2 2 11,1 0-17,3 0 17,9 7-6,-4-1-5,6 7-17,-6-2-28,3 7 28,-7-4 11,2 5-11,-11-7 11,-3 1 17,-2-1-5,-3 2 10,-3-1 7,-5 1 4,-6-1 1,-2 0-22,-4-1-68,-14 3-11,8-4-342,-10-1 229,14-5-122,3-3-1193,-4-2-219,9-3-2218,-1-3 3949,11-3 0,2 4 0,3 0 0</inkml:trace>
  <inkml:trace contextRef="#ctx0" brushRef="#br1" timeOffset="363870">18698 8527 15795,'-9'0'2274,"2"0"116,7 0-1113,0 0-1216,-39 21-10,24-9-152,-31 19 113,33-12-24,-1 3 343,0 3-550,0 2-424,1 1-1262,1 1-6401,2-4 8306,2-3 0,5-12 0,0-3 0</inkml:trace>
  <inkml:trace contextRef="#ctx0" brushRef="#br1" timeOffset="364852">19622 8085 18184,'33'-4'1726,"-6"1"-1300,-27 4 845,0-1-1126,2 2 62,2-1 18,4 0-12,4 0-56,1-1-17,4 0-28,0 0 0,2 0 0,-1 0-17,-1 0 6,-2 0-40,-1 0 7,-3 0-29,-1 0 17,-3 0-11,0 2-6,0-1 28,0 2-22,2-1 16,1 1 1,2 1-17,2-1-12,0 1 7,1 0-24,-1-2 12,-1 2-16,-1-2 4,-2 1 12,-2 0 34,0-1-45,-4 0-12,-1 0 7,-2-1 66,-1 0-16,0 1 5,0 1 73,1 3-79,1-1 1,0 3 95,1 2 0,0 2-96,0 1 12,0 1-6,-1-3 6,0 1-11,0 2-1,1 1 12,-2 1-16,1 2 99,-1 11-83,0-4 11,-1 9 0,-1-7 6,0 1-17,-1 1-23,-2-1 23,0 13-40,1-10-1188,1 11 1172,1-14-12,1 2-66,-2 0 78,1-2 0,-1-3-6,-1-2 0,0-3 6,-2-2 6,-2-3 49,-7 4-38,1-5-17,-7 2-6,0-7 0,-3 0 1141,-4 0-1163,-3-3-39,0 0 24,-3-3-170,1 0-224,-1-1-420,1-2-8991,-10 0 9412,16-1 1,0 0 0,20 0-1</inkml:trace>
  <inkml:trace contextRef="#ctx0" brushRef="#br1" timeOffset="365423">20346 8838 24788,'11'-17'-39,"-4"7"84,-8 16-17,-2 4-23,-2 3-21,-2 1-108,-3 4-251,-3 1-728,-3 3-8728,-10 11 7955,8-11 1,0-1-1,14-14 1</inkml:trace>
  <inkml:trace contextRef="#ctx0" brushRef="#br1" timeOffset="366164">21228 8069 12315,'-6'-1'3954,"0"0"-2783,6 1 2531,0 0-3456,-46-14-44,28 9-12,-37-10 1,38 11-28,1 0 22,-2 0 5,2 1 0,0 0 1,2 0 5,2 0 5,2 1-16,4 0-34,1 2-27,3-1 38,0 1-196,1 0 23,0 1 28,-2 3 5,-1 2-33,-2 5 22,-1 1 6,-1 4 0,-1 1 11,0 3 28,-6 14-17,3-7-5,-4 12 5,4-11 0,2 2 6,1 1 17,1 0-6,1 1-6,1 1 0,1 1 46,2 14-35,1-10-673,1 10 645,1-14 6,0 0 6,0 0 11,0 0-160,-2-1 165,1-2-16,-2-1 0,0-3-6,-2 9-28,4-10 1,-2 4 10,3-14-16,3-1 5,1-4 640,4 0-628,12-2-34,-1-3-45,13-2-90,-3-4-95,6-2-305,2-2-154,4-3-611,0-3-1674,1-2 2985,1-3 0,-20 7 0,-2 0 0</inkml:trace>
  <inkml:trace contextRef="#ctx0" brushRef="#br1" timeOffset="366849">21456 8343 10343,'0'-3'5074,"0"0"2936,0 3-7651,11-50-51,-8 35-28,8-38-34,-10 48-27,0 2-23,-1-1 123,1 2-145,-1 0-258,1 1 73,-1 4 11,-1 3 28,0 5-6,-2 3 12,-1 14-23,-1-5 11,-1 10 1,1-7 27,-1 11-50,0 0-17,1-1 23,2-6-6,3-12-28,4 5 34,0-11-1,4 3 18,-2-12 16,1-1 11,3-2-5,2-1 56,11-6-56,-3-1 111,15-12-111,-12 6 6,4-6-1,-8 5-5,-4 1 11,0 1-6,-3 1-11,-1 2-27,-3 2 21,-2 2-10,-1 3 5,-2 0-28,-2 2-17,0 1 28,-1 4-11,0 1 11,0 6 6,0 2-11,-1 3 10,-1 3-10,-1 2-3409,-2 2 3375,-1 1-2116,0 0 2082,-1 2-156,1-1-23,0 1-167,2 2-287,0-2-1971,2 1 801,2-3-203,0 0 2068,4-2 0,-2-10 0,1-2 0</inkml:trace>
  <inkml:trace contextRef="#ctx0" brushRef="#br1" timeOffset="367040">22091 8693 25012,'-23'31'-638,"1"-3"-6003,8-12 4322,0 0 2049,-1 3 1,10-13 0,2-1 0</inkml:trace>
  <inkml:trace contextRef="#ctx0" brushRef="#br1" timeOffset="368160">23044 8181 18638,'-59'-5'2229,"11"2"-1881,48 3 677,0 0-924,3-1-28,2 0 44,12-1-66,-2 0 44,19-3-50,-11 3-12,8-1-5,-10 3 56,10 0-67,-11 2-6,6 0 1,-15 2-1,-1 2 11,-1 0 6,0 2-11,-1 0 5,1 2 1,-1 1 5,1 2 0,-1 2 11,0 1 0,1 2-3392,0 1 3393,-1 4-1,1 2-255,1 16 261,-2-8-28,1 13-11,-5-13 5,-2 1 6,-1-1 33,-4 14-22,-1-12-342,-2 11 319,-2-17-5,-2-1-5,2-2 3081,-1-3-3093,-2 8 343,-1-3-371,0 1-5,0-6-158,-1-2-16,1-7-106,-5 3-259,1-8-452,-5-1-914,-4-1-2061,-6-3 3221,-8-1 0,17-1 0,1-2 0</inkml:trace>
  <inkml:trace contextRef="#ctx0" brushRef="#br1" timeOffset="368612">23733 8737 20123,'2'-2'1120,"0"0"-72,-2 2-1015,12 34-44,-13-16-73,6 28-130,-17-24-967,-14 11-1032,6-8 1365,-12 10 0,20-22 0,1-1 0</inkml:trace>
  <inkml:trace contextRef="#ctx0" brushRef="#br1" timeOffset="369195">24543 8193 19109,'-37'-21'24,"1"-1"0,2 3 1,5 4 612,11 10-586,-1 1 22,3 0 249,0 1-176,3 0 128,2 1-100,2 0 305,1 1-345,2 1-33,1 0-17,0 0-22,1 0-18,-1 0-4,-2 0-18,1 3 0,-3 0 6,2 4 12,-2 0-7,1 3 12,-1 2 17,1 2 67,-4 12-50,4-4 16,-1 9 28,4-6 23,2 3 27,1 1 6,1 3 152,0 15-174,1-9-1646,-1 10 1595,-1-15-5,0 0-39,-1 0-12,0-1 12,-1 0 19,-1 3 0,-2-1-47,1 4-372,0-5 0,0-2 377,3-9 0,1-1-453,1-3 442,1 0 17,4-1-12,3-1-5,7-1-5,4-2 1260,5-1-1300,5-2-28,5-2-486,5-2 340,4-3-100,4-1-196,3-2-381,1-3-1149,2-1-2251,-4-4 4268,5-2 0,-26 4 0,-1 0 0</inkml:trace>
  <inkml:trace contextRef="#ctx0" brushRef="#br1" timeOffset="370218">25266 8222 20212,'-25'3'359,"1"1"-247,9-2-6,-2-1 40,-2 1 27,-1-1 23,0-1 28,0 0 28,2 0 287,-2 0-293,7 0-16,0-1-34,8-1-17,0 1 11,2 0-44,0 0-17,1 0-23,1 0 34,-1 1-179,1 0 28,0 1 16,-1 1 12,-1 2-6,-3 6 12,0-1-3376,-6 12 3375,6-6-626,-4 6 621,5-4-6,-1 2-5,1 0 5,-1 0 0,1-1-5,1 0 0,-2 6 10,2-7 7,-1 3-6,3-9 3112,-1-1-3107,1-3 934,1 0-922,0-4 39,1-1 1568,0-2-1299,2 0-253,1-2-49,3-2-24,0 0-4,2-2-7,3 2 1,1-1-1,1 1-5,2 1 6,-1 1-12,7 0 6,-2 2 17,0 3-22,-4 2 10,-6 2-10,1 2-1,0 2 6,-1 1-3392,0 1 3381,0 1-50,4 11 44,-7-9 6,2 9 0,-8-13-23,-3 6 23,-2-4 0,-4 4-39,-9-2-326,-16 2 63,4-4 2885,-7-1-3490,18-9-6002,-7-2 6920,6-1 0,3 0 0,8-1 0</inkml:trace>
  <inkml:trace contextRef="#ctx0" brushRef="#br1" timeOffset="371202">25429 8684 22313,'1'-23'577,"0"5"-594,-1 18-39,0 0 50,0 4 29,-1 1-1,0 4-16,-2 1-1,0 3-21,-3 0-40,0 2-90,-2 1-117,-1 0-175,-2 0-245,0 0-493,0 0-852,-1 0-1719,4-2-4385,0-1 8132,4-3 0,2-5 0,1-2 0</inkml:trace>
  <inkml:trace contextRef="#ctx0" brushRef="#br1" timeOffset="372454">26293 8189 7671,'-6'-5'4335,"1"0"-3068,5 5 6087,0 0-6979,-15-11-56,12 8-56,-12-8-56,15 11-61,1 0-56,1 0-40,2-2-22,2 0 6,3 0-6,3-1 6,0 0-6,2 1 34,4 0-34,-4 1 0,2 1-12,-6 0-10,-2 0 0,-2 0-6,-1 2 44,1 4-32,-3-1 4,2 3 1,-4 0 0,1-1 11,-1 3 56,1 5-39,-2-2 5,1 5 1,-1-4-7,0 1 1,0 2 45,0 10-51,0-4-3397,0 8 3363,0-7-10,0 13 16,0-9 22,0 24-16,0-21-6,0 9 1,1-11 4,-1-1 12,0 0-2279,0 0 2279,0-2 1059,0-1-1070,-2-3-450,-2 0 438,0-1 6,-2-2-27,0 0-1,0-1-28,0 0 2534,-2-1-2579,1-2 1512,-7 6-1517,1-8-28,-4 5-23,0-9-50,-2 0-79,-2-3-162,-5-1-240,-1-2-505,-3-1-1294,0-2-1321,-1-1-6034,3-2 9743,4-1 0,12 2 0,5 0 0</inkml:trace>
  <inkml:trace contextRef="#ctx0" brushRef="#br1" timeOffset="373277">26582 7899 20526,'13'0'381,"1"0"-258,-1-2 0,2 1 11,1-1 163,7 0-50,-1 1-158,-1 0-16,-6 1-28,-6 0-12,-1 0-33,-1 1 23,-1 0 0,0 2-6,1 2 11,-2 0-6,2 2 45,1 5-27,-1 0 4,2 4 7,-2-2 5,-2 1 84,4 11-73,-3-4 0,2 8-16,-3-7-3337,2 14 3331,-3-8 5,1 10 1,-3-11 5,0-1-12,-2 1 12,0 15-11,-1 4 6,-4 14-924,-2 0 923,-1-13-11,1-4 12,1-12-12,0 0-20,-6 16 26,3-11 2883,-5 12-2906,0-2-22,4-12-1095,-2 13 1106,6-18 1205,-3 14-1210,2-11-6,-1 9 118,2-14-90,-2 9-11,2-9-34,-3 6 6,1-13-17,-2 0 5,-1-3-16,-13 7 1269,1-8-1457,-7-2 1,-5-2-1542,-3-4 1,-2-3 1369,-2 2 0,0-1 0,-19-2 1,36-4-1</inkml:trace>
  <inkml:trace contextRef="#ctx0" brushRef="#br1" timeOffset="376787">15455 8408 6529,'0'-4'2929,"0"1"6532,0 3-8918,4-16-112,-2 12-56,2-12-44,-3 16 945,0 0-1169,1 1 10,0 0-21,0 1-34,1 1-6,0 0-11,1 1-6,-2-1 11,0 0-5,-1 0 22,0 0 29,-1-1 21,0 0 1,0 0 974,0-1-644,-3-4-314,2 0 12,-3-2-6,2-1-34,-1-1-5,2 0 50,1-6-84,0 4 17,1-3-16,0 5-12,2 1-17,0 1-11,0 1 0,0 0-11,2 1 0,1 0-11,1 2-23,9 0 6,-2 3-1,7 2-3374,-5 2 3386,2 2-6,0 2 6,0 0-16,0 2 10,-2 1-11,-1 1-5,-3 0 33,-3 1-78,-4 9 28,-4-4-18,-8 8 35,-8-6-249,-6 1 249,-8 2-12,-3 1-406,-6 2 423,0-1 6,-1 2 33,1-3-16,2 0-1,6-5-83,4-3 100,6-5 1,5-4 3034,5-3-3000,4-4 335,3-1-342,2-1 636,0-2-663,1-1 213,0-7-163,0 1 167,3-7-111,0 6 28,3-3-23,0 6-5,1 2-28,-1 1-23,3 1-10,-1 2-18,3 0-5,0 2-23,2 2-5,2 2 5,2 3-27,2 2-34,1 2-62,1 0-162,1 1-253,2 0-1879,2 0-1761,1 1 4156,5 2 0,-15-7 0,-1 0 0</inkml:trace>
  <inkml:trace contextRef="#ctx0" brushRef="#br1" timeOffset="386504">19101 8331 19092,'-3'0'902,"1"1"2201,2 0-2812,-1-1-134,-1 1 17,0-2-23,0-1-6,-1-1-27,2-1 84,-2-3-102,0 1-4,1-4-7,0 0 6,1-1 45,0-8-56,0 3 12,1-4-7,0 6 6,0 0-27,1 2-18,0 2 12,2 0-39,1 2-1,1 2-11,1 0-11,2 2 11,0 0-11,1 3 12,1 1-24,0 0 18,0 3 5,0 3-5,0 2-12,1 4 1,-2 0-23,1 12 22,-5-4 6,-1 9 11,-5-7-22,-9 13-23,-1-6-17,-10 9-360,1-8 355,-2-1 17,-4 2 5,-1 0-712,-1 0 730,1-2 10,0-1 17,5-4 17,3-4-5,4-5 16,4-5 373,5-3-350,2-4 17,3-2 33,0-1 649,1-5-727,2 0 22,0-5 11,2 1 118,6-6 173,7-3-285,-4 5-11,5 1-12,-10 11-5,1 1-17,1 1-6,0 2-16,3 4 11,2 2-12,2 2 7,2 2-12,1 1-40,1 1-55,1 0-174,1 0-1848,11 6-2739,-8-7-4716,5 4 9572,-14-10 0,-9-4 0,-3-2 0</inkml:trace>
  <inkml:trace contextRef="#ctx0" brushRef="#br1" timeOffset="388435">22315 8482 9677,'-2'-4'4335,"0"1"1977,2 3-5500,13-44-476,-7 27-56,10-34-33,-10 39-6,-1 2-39,2 0-34,-1 1-23,1 0-44,1 1-34,1 1-22,1 1-22,2 2-7,2 2 1,2 2-11,1 1 5,1 2-5,0 3-1,-1 3 6,1 3 6,3 9-17,-7-4 6,3 7-6,-11-5-6,-1-1 12,-3 2-12,-2 0 23,-4-1-11,-2 1-6,-5 0 0,-2 0-3392,-2-2 3392,-1-1-114,-1-1 114,0-1 11,0-2 12,1-2 77,-2 1 1,6-5 50,-1 0 17,8-5 17,2-2 3313,1 0-3391,1-1 152,0-2-186,1-3-6,0 0-5,0 0 5,1 1-11,2-1 28,4 0-34,3 1-3425,1 1 3398,0 2-12,-1 2 11,1 1 6,1 2-17,2 3 23,7 7-23,-3-1-5,5 6-2275,-7-2 2258,-1 0-6,0 2 12,0 0 5,-3 0 0,-1 0-11,-3 0 11,-3-2 5,-2-1-5,-4 0 6,-4-2-1,-5 0-27,-4 0 11,-5-1-1557,-4-1 1440,-3-1-124,-3 0-292,-2-2 424,0-2-3023,-1-3 3141,-2-2 0,16-1 1,2 0-1</inkml:trace>
  <inkml:trace contextRef="#ctx0" brushRef="#br1" timeOffset="389735">25725 8505 16469,'17'-46'703,"-1"0"1,-2 4 0,-1 10-223,-5 20-10,-2 2 1214,0 2-1287,-3 2 381,-1 3-544,-1 1 234,0 1-430,-1 6 862,-3 7-828,-1 4-1,-3 8 12,-1-3 0,-1 4-22,-1 3-6,-2 0-17,-2 14-11,4-11-17,-1 10 6,6-16 0,3-1-6,0-3-11,2-2 11,0-2 6,2-2 0,0-2 22,2-2 96,3-2-40,-1-4 28,3-1-11,1-4 22,1-4-27,3-1 5,1-4 17,3-1-11,1-2 33,0 1 157,8-8-157,-8 5 0,4-4-22,-10 8-17,-3 1-17,0 1-16,-4 1-23,0 3-11,-2 1-29,-3 2 18,1 0 5,-2 8-33,1 0 11,-1 8-12,-3 11 18,0-4-7,-4 11-10,-1-7-40,-5 13-83,3-10-862,-2 10 307,7-13-858,2 1-3348,3-1 4438,3 3 0,-2-14 0,3-1 0</inkml:trace>
  <inkml:trace contextRef="#ctx0" brushRef="#br1" timeOffset="399202">11243 8154 19630,'-47'-14'1747,"10"3"-1445,35 10-89,2 1-168,5 0-17,0 2 28,13 1-56,-5 0 22,7 1-27,-5-2 33,5 0-23,-5 0 7,4 0-7,-9-1-10,-2 0 16,-1 0 29,-3 0 21,-2-1 611,-1 1-610,-6 0-45,-1-1-6,-5 2 0,-1-2 0,-2 1 29,-2 1-24,-2-1 24,-1 1 49,-7 0 51,1-1-56,3 0 6,6-1 27,9 0-5,2 0 0,1 0-22,3 0 134,-1 0-196,7 0 17,0 0 0,6 0-29,1 0 7,3 0-12,2-1-17,11-1 12,-5-1-28,14 0-29,-14 1-83,5-1-174,-10 2-364,1-1-4543,8-1 5215,-4 0 0,-3 0 0,-9 1 0</inkml:trace>
  <inkml:trace contextRef="#ctx0" brushRef="#br1" timeOffset="399859">11441 8043 23058,'-35'-19'501,"1"1"0,-22-11-305,49 19 125,3 3-125,1 1 37,0 0-71,1 2 22,-1-1-38,1 2 46,0-1-80,-1 1-11,1 0-6,-1 1-11,2-1 6,-1 2 50,1-1-84,0 0 1271,0 2-1349,4 3 16,2 1 12,4 5-1,4 1 1,4 2 0,3 3-6,6 2 5,1 2 6,2 1-5,0 2-12,-2 1-5,11 25 6,-17-16-261,4 20 222,-21-22-91,-5 2-251,-6 1-684,-6 2-5926,-10 0 6996,-8 6 0,13-20 0,-1-1 0</inkml:trace>
  <inkml:trace contextRef="#ctx0" brushRef="#br1" timeOffset="405441">13567 9251 15020,'-8'0'644,"3"0"191,5 0 873,0 0-1372,62-4-16,-19 2-2298,6 0 1,3-1 2108,-15 2 1,-1 1-29,5-1 1,2 1-730,2-1 0,4 0 687,2 1 1,5-1 0,-3 1-547,-9 0 0,-3-1 0,3 1 501,14 0 1,4 0 0,-4 0-344,-14 0 0,-1 0 0,-1 0 338,2 0 0,-1 0 1,1 0-3,-1 0 0,0 0 1,-1 1 7,21-1 0,-1 1-3,-3-1 0,0 1-3,-4-1 0,0 1 202,-8-1 0,2 0 1,-3 0-212,5 0 1,-1 0-3,11-1 0,-1 0-11,-10 0 0,-4-1 11,-13 0 0,0 0 0,6 1 0,-3-1 11,3-1-5,-8 0 33,-8 1 34,-8 0 1423,-6 0-1552,-6 1 1939,-14 0-1961,-4 0 27,-16 0 7,-4 0-12,0-1 0,-2 1 25,6-1 0,-1 0 1002,-13-1 1,-4 0-1048,-10-1 1,0 0-622,12 0 0,-2 1 676,5 0 1,-1-1-1,1 1 4,-7 0 1,1 0 7,-2-1 1,-1 2 8,0-1 0,-1 0 2,-2 1 1,1 0 0,0 0 0,0 0 11,0 1 0,0 0-1106,1 1 0,1-1 1106,2 1 0,0 0 2,2 0 1,0 1-263,3 0 1,1 1 256,2 0 1,0 1 4,3-1 1,1 2-6,2-1 1,1 1-1,3-1 0,0 1 11,-8 1 1,1 0-18,-17 3 3,23-3 1,1 0 19,-5 1 0,5-1-987,4 1 971,6-3 1107,5 1-1102,7-2 1995,4-1-2012,4 1 992,2-2-802,5 2 3437,5-2-3403,8 2-22,10-2-246,7 0 195,2 0 0,2 0-1351,-5 0 0,0 0 1261,15 0 1,3 0 30,12 0 1,0 1-1300,-12-1 1,0 1 1221,-5 0 0,2-1 0,-2 1 4,6 1 1,-2-1-296,2 0 0,1 1 301,-1-1 0,1 0 8,0 1 1,1-1-3,-1 0 0,0 0-512,-1 0 0,1 0 520,-2-1 1,0 1-4,-2-1 0,0 0-2,-3 0 0,0 0 5,-3 0 0,0 0-14,-3 0 0,-1 0 3,-2-1 0,-1 0 6,-3 0 0,0 0-157,8-2 0,-1 0 185,15 0-37,-23 0 0,0 1 1585,10-2-1565,-15 2-17,0-1 607,-16 2-629,-4 0 1668,-3 1-1830,-2 0-2026,-1 0 2182,-8 4 0,5-3 0,-5 3 0</inkml:trace>
  <inkml:trace contextRef="#ctx0" brushRef="#br1" timeOffset="409200">7324 10224 22844,'-4'-35'78,"0"0"1,0-18-40,9 62 927,3 3-922,2 4 325,2 2-308,6 14-38,-4-5 16,10 21-28,-12-19 169,5 8-163,-6-12-6,6 7-5,-6-9-6,8 8 564,-7-14-541,0-4 28,-5-6 44,-3-6 28,-1 0 12,1-3-1,1-2-28,2-5 6,0-4 325,7-24-280,-6 11 106,6-31-162,-9 26-6,1-12-28,-2 12 1,1 1-1,0 0-17,1 2-3386,-1 3 3381,0 4 28,2-2-56,-2 7-45,1 3-23,-1 7-33,-2 4-56,0 2 3319,2 0-3492,2 2-135,2 2-185,2 3-252,1 4-431,0 2-5199,8 10-2413,-7-5 8080,2 4 0,-10-14 0,-2-3 0</inkml:trace>
  <inkml:trace contextRef="#ctx0" brushRef="#br1" timeOffset="409473">8202 10114 26413,'-9'-45'73,"6"8"-96,18 32 1,5 0-17,4-1-5728,5 2 5627,2 0 1078,15 2-1325,-11 0 664,8 4-1145,-17 2-386,-5 3-477,-2 2-1008,-5 1 2053,-4 2 686,-2 3 0,-5-7 0,-1 0 0</inkml:trace>
  <inkml:trace contextRef="#ctx0" brushRef="#br1" timeOffset="409649">8217 10407 24920,'34'-22'37,"0"0"1,-3 1-1,1 3-53,25-1-52,-12 4-83,14-3-213,-18 7-2033,15-2-2538,-14 4 4935,13-1 0,-35 8 0,-3-1 0</inkml:trace>
  <inkml:trace contextRef="#ctx0" brushRef="#br1" timeOffset="411058">9435 10067 16404,'2'-3'2929,"-1"0"521,-1 3-3416,28-35-17,-22 26 16,23-26 18,-28 37-1,0 0 17,1 2-11,-1 1 12,1 0 100,-2 3-40,0-1 1,0 2 17,-3-1-34,-2 0-28,-4 1 5,-2 0-10,-2 0-6,-2-1 22,-1-1-6,0-1 152,-7-1-106,6-3 10,-3 0-5,9-3 0,1-2-17,2-2 7,2-2-18,0 0-6,2-3-5,1-2-34,1-2 0,1-1-11,1 0-11,2-1 11,2 0-11,2 2 11,2 2-3403,2 1 3380,0 1-5,2 1 6,0 2-17,2 0 0,0 2-17,2 1 0,1 2 5,1 1-5,2 2 3392,0 3-3397,1 3-3404,1 4 3392,-2 0-5,0 4-122,5 10 99,-11-2-22,0 19 39,-19-13-1376,-10 11 1326,-9-8-6,-1-7 0,-2 1 28,-19 14 36,14-13 0,0 0-8,-17 10-640,1-1 663,4-4 1629,-9 2-1607,19-13 22,-4-1 22,21-14 106,4-3-77,4-3 1592,4-3-1615,2-3 1110,2-3-1093,1-3 1031,3-1-1054,4-3-5,4 1-28,5 0 95,11-5-67,-3 7-16,8-1-7,-6 8-10,-1 4-18,2 0-10,-1 4-18,3 3-3414,-1 3 3309,3 5-136,0 4-731,2 1-332,0 4-2717,2 2 4044,6 3 0,-19-13 0,0 0 0</inkml:trace>
  <inkml:trace contextRef="#ctx0" brushRef="#br1" timeOffset="411766">10425 10341 21170,'1'-7'3887,"-1"2"-3618,0 5-17,0 0-252,6-41 6,-7 41-23,3-28-3392,-7 55 3359,-3 3-45,-1 5-119,-2 2-278,-3 3-2013,0 0-127,-3 1-6689,1-4 9321,2-6 0,6-15 0,4-6 0</inkml:trace>
  <inkml:trace contextRef="#ctx0" brushRef="#br1" timeOffset="412564">10959 10180 15719,'1'-6'2587,"1"0"-184,-2 6-230,0 0-2179,11-43 634,-9 35-605,7-29 345,-15 49-340,-1 3 1089,-2 4-1089,-5 14-17,4-5-259,-3 9 265,6-10-11,4 1-12,0-2-11,5 1 6,3-3 0,5-1 11,4-2 0,2-2 6,4-3-1,2-4 6,2-2-5,0-6 16,1-1 12,1-5 0,-2-3 22,-1-5 259,-2-2-265,-2-3 7,-2-1 77,0-11-61,-5 5 39,0-18-67,-7 16 5,-1-6 12,-3 10-1,-1 2 18,0 3-1,0 4-5,0 3-11,0 3-29,0 3-5,0 2-17,-3 6 1,0 0-18,-4 16-11,2-6 12,0 9 5,3-8-12,1 1-10,4 7 39,1-6-12,5 6 12,3-10-17,2-1-5,3-2 10,3-2 29,26-1-23,-16-5-340,19-3 346,-25-5 16,7-11-10,-10 2 16,4-8 95,-8-4-83,-5 3 22,-1-7-1,-7 7-300,-2-2 312,-1 0-28,-1-1 17,-2-1-11,-1 2 16,-2 1-11,-1 2-5,0 1 357,-2 3-380,0 3 17,-1 1 0,-1 4-28,1 0 6,0 4-28,1 0-1,2 2 251,2 2-559,0-1 46,2 2-107,0 3-157,2 1-235,0 6-348,1 2-486,4 4-1642,4 3-4879,4-1 8111,-1-2 0,-5-8 0,-2-3 0</inkml:trace>
  <inkml:trace contextRef="#ctx0" brushRef="#br1" timeOffset="412793">11864 10175 22335,'-4'-4'2084,"1"1"-1446,3 3-890,4-33-78,8 24-68,8-24-67,11 33-61,4 0-79,1 1-96,-1 0-66,-1 3-95,-2 1-225,-4 1-504,-3 1-2321,-3 0 719,-4 1 2463,1 2 0,-10-5 1,-1 0-1</inkml:trace>
  <inkml:trace contextRef="#ctx0" brushRef="#br1" timeOffset="412965">12109 10298 25444,'-39'11'248,"-1"0"0,3-1 1,10-3-126,23-7 411,1 0-501,1 0-59,1 0-86,6 0 45,2 0-169,10-1-116,6 1-220,7-2-333,7-1-209,4-1-544,4-1-2302,0-1 3960,6-2 0,-24 4 0,-2 0 0</inkml:trace>
  <inkml:trace contextRef="#ctx0" brushRef="#br1" timeOffset="413948">12904 10055 23159,'11'-7'145,"-2"1"-83,-9 9 11,0 1-1,0 1 12,0 1 6,0 0 16,0 1 163,-3 4-118,1-3 6,-3 3-6,0-3-5,-1 0-6,0-1-11,-1-2 33,-1 1 12,1-4 28,0 0 11,0-1-51,0-1-16,0-2-17,0-1-17,0-4 16,1-2-4,-1-3-24,1-1-16,1-3 51,2-10-79,1 5 0,3-8-23,3 9 1,4 0-17,4 2-34,2 1 28,4 2-5,0 2 11,2 2 11,1 3-17,1 2-11,0 3 0,1 2 5,-1 4-10,2 3 5,0 6-11,0 3-12,0 7 6,-2 2-296,-3 7 285,-4 2 16,-7 3-4,-4 3-629,-9 2 608,-8-10 1,-3 1-1264,-15 19 1286,6-17 0,-2 0 6,4-9 0,-1-1 8,-1 1 0,0 0-6,0-1 0,-2 0 6,-8 6 0,1-2 17,-15 10 2,20-16 1,2-3 48,0-3-2664,7-7 2686,5-4 166,4-4-60,4-9-112,3 1 370,4-8-370,4 2-11,4 0 0,4-1-11,2 2-12,2 1 0,2 3 6,1 1-28,1 5-11,1 0-11,4 4-17,2 4-29,3 3 875,2 5-1187,3 3-707,1 4-1738,1 4 2797,3 6 0,-19-13 0,-2 0 0</inkml:trace>
  <inkml:trace contextRef="#ctx0" brushRef="#br1" timeOffset="481930">7500 11754 22843,'-14'-47'442,"1"0"1,2 5 0,2 11-297,8 23 558,1 7-665,-1 0 192,1 8-231,2-1 146,3 8-141,1 1 6,3 3 1,0 2-18,3 4-11,7 10 17,-3-8-11,13 16 17,-11-20-1,4 3 12,-8-10-11,-2-4-1,1-2 355,-3-2-332,0-2 45,-1-3 22,-2 0 29,1-3 139,3-9-140,-2 0-5,1-8 5,-2 2-6,-2-1 1,0-2-12,0-1-5,-2-1-17,0 0-5,-1-1-7,-1 1-10,0 1-12,-1 2-22,0 2-5,0 2-1,-1 2-11,0 3 1,1 3-24,-1 2-21,0 2-415,0 2-90,0 4 191,0 2-151,0 4-2611,5 19 874,0-9-2184,5 14 4419,0-12 0,-5-10 0,1-2 0</inkml:trace>
  <inkml:trace contextRef="#ctx0" brushRef="#br1" timeOffset="482138">8131 11677 20907,'0'-6'3422,"0"1"-78,0 5-3350,0-59-22,0 44-56,-1-40 62,0 60 5,0 6-33,0 0-191,-1 13 6,1-4-667,1 21-11,0-15-644,0 11-1731,1-12 2440,1 3 0,0-14 0,0-1 0</inkml:trace>
  <inkml:trace contextRef="#ctx0" brushRef="#br1" timeOffset="482335">8241 11435 22063,'-22'-32'-871,"0"0"1,-13-16-1825,39 65-456,0-2 3151,4 11 0,-4-16 0,0 1 0</inkml:trace>
  <inkml:trace contextRef="#ctx0" brushRef="#br1" timeOffset="482878">8603 11549 26743,'-26'-25'199,"0"0"0,-16-15-160,41 40 11,1 0-55,0 6-18,0-1 29,2 5-12,1-1 6,4 0 0,2 2 0,12 7 0,-3-4 6,10 6-12,-5-5 18,1-1-12,0 0 11,-1 0-34,5 5-5,-8-4 6,0 4-40,-11-7-5,-4 2-11,-3 0-45,-2 1 22,-3-1-45,-4 2-67,-4-1-72,-3 0-629,-11 7 254,3-8-158,-8 5-1188,-3-10 1021,9-4 134,-7-1 151,11-8 133,3-2 170,1-5 128,3-3 291,-5-17 253,7 3-660,-1-13 1074,7 8 163,3-1 83,1 2 538,1-10-734,1 13-84,1-5-78,-1 17 325,2 1-566,-2 7-95,1 0 739,-2 7-796,0 2 163,1 6-319,1 2-11,2 16 0,-1-4-12,0 9 18,-2-4-57,0 16-11,-1-8-689,0 12 543,-1-13-122,1 0-549,-2 0 44,2-1-2560,-1 12 3378,3-1 0,-1-12 0,1-8 0</inkml:trace>
  <inkml:trace contextRef="#ctx0" brushRef="#br1" timeOffset="483093">8877 11605 27477,'12'-52'84,"-3"14"-84,-12 53-6,0 3 1,0 4-7,1 3 7,0 1-23,1 3-45,1 0-3448,0 0 3297,1-2-129,2 0-318,1-3-170,4-2-475,0-2-868,2-3-2728,0-3 4912,2-2 0,-6-5 0,1-2 0</inkml:trace>
  <inkml:trace contextRef="#ctx0" brushRef="#br1" timeOffset="483294">9111 11317 20873,'-6'-7'3221,"1"2"-2622,5 5 947,0 0-1613,-56-51-1541,42 40 1566,-17-16 0,6 8 301,26 28-444,2 5-101,2 6-157,1 3-279,2 6-678,1 4-3199,0 3 4599,3 6 0,-6-20 0,0 0 0</inkml:trace>
  <inkml:trace contextRef="#ctx0" brushRef="#br1" timeOffset="483534">9385 11413 21791,'0'-10'2807,"0"2"-2124,0 8-111,0-62-130,0 40-260,0-13 0,-1 2 109,-1 22-55,-1 4 32,-2 3-217,1 2-29,0 4-16,1 3 5,0 7-5,0 4 16,-1 7-28,2 6 12,0 5-6,1 4-459,0 3 443,1 2-2061,2 3 1976,0 1-84,2 2-926,-2-14 1,1 0 264,2 19 89,-2-19 1,1-1-1994,3 9-2872,2-3 5622,3-2 0,-6-18 0,1-4 0</inkml:trace>
  <inkml:trace contextRef="#ctx0" brushRef="#br1" timeOffset="484096">9288 11659 22813,'-39'-10'260,"1"0"1,-22-7-233,58 17 687,2-2-726,3 2 256,3-2-245,7 1 122,5 0-150,7 0-33,4 0-23,5 0-28,3 0-217,2-1 183,1 1-16,0-1-6,0 0 0,-2-1-151,11-2 207,-14 1 50,6-2 34,-19 1 34,-4 1 39,-3-1 50,-4 1 45,-4 1 639,-3 0-550,-2 0 12,-2 2 308,0-1-247,-2 0-5,-1 0 17,-2 0-23,-1 0-22,0 1-50,-1 0-46,1 0-50,0 0-50,1 1 0,0 0-45,-1 1-6,1 1-5,0 1-6,1 2-11,1 1 6,0 5-17,2-1 11,0 3 5,4-3 7,4 0-18,4-2 0,13 4 1,-3-5 10,11 1-10,-9-5-18,11-3 46,-11-4-23,5 0 17,-12-4 5,-2-1-22,-3 0 22,-2-3 6,-1 1 12,-4-1 4,-1 0 63,-4-8-40,-3 4-11,-2-5 0,-4 7-6,-1 1 57,-9-3-46,5 7 7,-8-2-7,6 8 18,0 1-29,-1 2 0,0 2-5,2 2-17,-13 13-17,13-4-16,-8 13 16,14 4-5,4-4 5,1 9-249,4-7 216,2 0-17,3 0-12,3 2-49,4-2-96,5 0-3424,2-1 3122,5-2-1071,5-3 319,4-4-2784,4-5-968,3-4 4689,6-5 0,-21-2 0,-1-1 0</inkml:trace>
  <inkml:trace contextRef="#ctx0" brushRef="#br1" timeOffset="484929">10517 11763 22814,'-5'-43'295,"0"0"0,1 3 0,-2 7 649,-6 17-691,-3 2-23,0 3-23,-1 2-45,-1 5-27,-2 1-40,0 3-11,-2 3-11,-1 2-23,-2 5-11,0 3-16,0 4-12,-1 2-3303,2 3 3309,0 1-1521,3 3 1504,2 0-1446,4 1 1429,1-1-17,6 9 1,2-10 1269,10 13-1259,4-21 12,10 3 17,2-13-1,4-3 12,21-6 1577,-10-5-1589,13-6 7,-15-3 10,-3-3 0,-1-1 29,9-16-29,-11 7-5,6-13 45,-9-10-29,-8 10 6,2-16 6,-9 17 22,0 0 6,-1 3 2994,-1 2-2944,-1 4 23,-1 3 11,-1 4 5,-2 4 107,-2-1 974,0 8-1142,-1 3-3,0 7-98,-2 10 0,-1 2 0,-3 9 11,1 4-11,-3 21 11,3-5-1406,-3 17 1390,3-7-18,1 5-2981,0 6 2909,0 2-132,3-15 0,0 0-393,0-12 1,2 0 353,1 10 0,2-2-406,7 9-588,2-21 0,3-1-2168,10 9 3008,15 4 1,-24-28-1,-1-3 1</inkml:trace>
  <inkml:trace contextRef="#ctx0" brushRef="#br1" timeOffset="485136">11474 11533 23090,'-44'32'30,"-1"0"0,4-3 0,8-2-757,18-1 705,0 1-23,2-1-241,-4 14-73,4-9-144,-3 10-757,3-11-8571,-5 9 8842,6-14 1,0-1 0,9-17 0</inkml:trace>
  <inkml:trace contextRef="#ctx0" brushRef="#br1" timeOffset="485364">11008 11567 22610,'0'-8'2884,"0"2"-2256,0 6 1052,0 0-1630,33-38-11,-14 38 51,42-11-57,-30 42-489,13 14 461,-19-20 1,-1 1-1124,15 13 1115,-15-14 0,2 0 0,-1-3 1,0-2-15,10 9-5,9 6-115,-20-16-36,-2-1-191,-3-3-2560,4 4 2924,-5-4 0,-3-3 0,-8-6 0</inkml:trace>
  <inkml:trace contextRef="#ctx0" brushRef="#br1" timeOffset="486285">12206 11885 23203,'0'-5'941,"0"1"286,0 4-1109,-21 42-34,9-20-40,-8 14 1,0 1-45,0-5-2288,-10 15 2035,7-12-677,-3 2-4105,-1-2-4582,1-2 9096,4-8 0,10-11 1,6-7-1</inkml:trace>
  <inkml:trace contextRef="#ctx0" brushRef="#br1" timeOffset="488790">13183 11671 15507,'0'-4'4453,"0"0"-672,0 4-3669,-38-37-28,24 28-6,-30-25 1,34 39-6,-2 5-12,1 2 34,-6 11-67,4-3-16,-3 10 10,5-7-22,2 1 0,2 2-6,2 0 6,2 0-11,2-1 6,3 0 5,3-1-40,4-3 24,3-1 4,4-4 12,2-2 23,3-3-1,2-3 6,1-3 62,11-2-29,-10-2 1,7-4 22,-14-3 112,5-10-67,-7 3 22,3-7 17,-8 3 1,-3-2 4,0-1-16,-3-1-34,-2-3 12,0-1-18,-3-1-5,1-1-5,-2 1 16,-2 2-6,-1 1 1,-3 3-6,-1 2-22,-1 3-6,0 3-23,-2 2-10,-1 2-18,0 2-10,0 2-18,0 2 1,-1 1-17,2 0-118,-6 8 17,6 0-62,-2 8-78,7 0-89,2 4-130,2 3-207,0 3-296,4 2-516,3 2-1451,5 1 2093,14 21 0,-12-28 0,6 10 0</inkml:trace>
  <inkml:trace contextRef="#ctx0" brushRef="#br1" timeOffset="489018">13892 11678 25954,'0'-38'411,"1"0"1,-2-23-289,-1 61-61,0-1-29,-1 2-22,1 2 6,-1 3-11,-1 4-1,-2 5 1,0 4 0,-1 3 5,0 4-6,2 2-796,0 4 746,2 0-207,0 19-28,1-11-308,2-6 0,-1 0-482,3 6-431,1 9-790,3-19-2066,0-3 4357,2-2 0,-4-12 0,0-2 0</inkml:trace>
  <inkml:trace contextRef="#ctx0" brushRef="#br1" timeOffset="489309">13659 11883 15404,'-42'-15'300,"0"0"1,3 1-1,10 4 2411,21 8-2588,3 1 1359,1 0-1410,3 1 838,10 1-848,4 1 3397,12 0-3386,5 1 45,27 1-62,-7-2-892,-15-1 0,1 0 903,14-1 6,-1 0 11,-2 0-6,-5 0 0,-2 0-22,-5 0 23,9-1-624,-14 0 562,7-1-6,-16 2-5,-1-1-1,-2 1-5,-2 0-5,-3 0 1600,-2 0-1645,-1 0-73,-3 1-163,-1 1-420,-1 2-9125,-2 3 9822,-2-3 1,0 1 0,-1-4 0</inkml:trace>
  <inkml:trace contextRef="#ctx0" brushRef="#br1" timeOffset="490790">14562 11617 17412,'0'-4'2644,"0"1"-96,0 3-2520,2-19 11,0 16 17,2-13-11,-1 20 6,0 1 105,4 5-88,-3-3 27,1 3 22,-4-4 18,0-2 44,-1 1 17,0 0 6,-2-1 5,-1 1 11,-2-2 1,-1 1-12,-1-2 11,-3-1-33,0-1 0,-1 0-5,0 0-1,-2-3 151,-4-5-184,5-1-12,-3-4 101,6-6-145,4 4-28,1-8-6,3 8 22,7-9-56,1 8 1,8-6-6,-1 10 5,3 1 12,12 1-34,-6 4 0,9 0 0,-8 5-270,0 5 276,1 2-17,-1 6 11,2 4-6,-2 2-5,0 4 11,-2 2-47,0 16-9,-10 10 22,-5 2-3068,-15 2 3040,-9-14 9,-1-9 0,-2 0-517,-13 18 553,10-17 0,-1-1 0,-10 12 11,10-17 1,1-2 28,-10 10 5,-6 0 89,13-20 215,6-10-237,2-5-23,9-7-10,6-4-12,2-3-231,2-2 243,2-1 603,7-7-609,1 6 17,5-2-17,-4 9 5,5 1-49,-3 6 4,4 0-4,-3 5 3380,10 9-3420,-3 0-28,9 9-34,-6-1-173,4 2-286,3 2-1915,4 2 145,4 0-3237,3 0-4275,-1-3 9162,-7-3 1,-17-9 0,-7-3-1</inkml:trace>
  <inkml:trace contextRef="#ctx0" brushRef="#br1" timeOffset="491285">15509 11500 19496,'2'-7'3058,"0"2"-2291,-2 5 1642,0 0-2359,5-30-16,-8 29 5,1-20 0,-13 38 11,-4 3-16,-2 1 28,-16 15-40,7-6 6,-12 10-42,14-12 0,1 0-1024,-8 7 1043,9-6 1,0-3-1,2 0-5,4-3 12,4-4 4,2 2 7,7-7-12,1 0 11,6-5 18,2 0 1043,3 0-1022,5-1 57,19 4-79,0-4-820,16 3 781,-3-4-45,5-1-45,3 0-140,-12-3 1,0 1-315,19 1-757,-20-2 1,-1 1-1002,10 0-4173,-2 2 6475,0 1 0,-21-3 0,-2-1 0</inkml:trace>
  <inkml:trace contextRef="#ctx0" brushRef="#br1" timeOffset="492209">16580 11594 22578,'2'-3'1100,"0"1"-213,-2 2-925,15 4 33,-11 5 28,8 6 1,-16 6 3,-6 2-4394,-3 2 4395,-2 2 542,-6 2-564,-1 1 5,-4 0-11,-2 1 0,-2-1-11,-2 0 11,-1-1 11,1-3 12,0-2 10,1-5-5,0-3 3274,2-4-3223,2-5 484,2-3-456,3-3 27,3-5-16,2-3-18,4-6 19,3-2-30,3-4-5,1-2-11,3-3 61,1-15-72,4 8-12,3-9 18,2 12-12,3 2 0,2 0 61,20-15-78,-12 16 1,16-8 4,-8 18 7,3 6 5,0 2-34,-1 4-5,-9 3 0,1 2 11,2 2-17,0 4 11,30 15-22,-19-6-366,-5-3 0,-1 0 378,4 3-29,0-1-205,1 0 222,1-1 6,0-2-1,0-1 1,0-2-6,0-2 0,0-1 0,12-2-6,-12-2 6,7-1 6,-7-4 0,-10-1-6,6-2 22,-13-2 0,-1 0 18,-2-2 16,-3 1 753,1-6-747,-5 2 5,-1-4 262,-6 3-268,0-1 12,-1-2-22,-1 1-7,-2-1 7,-2 0-12,-2 0 17,-3 2 6,-1 0-12,-1 2 56,-10-5-55,4 6-6,-7-2 16,6 6-10,-2 4-29,0 0 12,-3 2-12,-1 1-11,-1 1 45,-14 6-45,10 0-11,-11 5 6,13-2-388,1 1 382,1 0-11,1 2-17,1 0 5,0 2-16,1 1-50,1 1-421,-3 9-196,8-4-885,1 5-3819,11-7 5410,5 1 0,0-9 0,1-2 0</inkml:trace>
  <inkml:trace contextRef="#ctx0" brushRef="#br1" timeOffset="530762">27900 11482 20498,'2'-11'1316,"0"3"-1092,-2 8 857,0 0-801,0 2-106,-2 0 0,0 1 117,-4 0-185,0-1-11,-3 2 1,0-2-1,1-1-6,-2 0 7,2-1-12,-1 0 5,2-2-5,0-1 23,-2-8-68,3 1 0,-1-7-5,3 3-1,1-3 6,1-1 1,1 0 4,1-1 18,0 0-23,1 0 7,2 0-7,3-1-6,0 1 7,3 0-18,0 1 0,3 1-33,0 2 28,3 1 0,-1 3 0,2 2 5,0 2-11,1 2 0,1 2-5,0 2 16,0 2-16,-2 4 0,1 3-3387,-2 4 3409,0 6-28,-1 3-1784,0 5 1733,1 17-185,-6-8 214,-1 12 5,-10-13-11,-6 1-1605,-7 1 1600,-8 0-1,-6 2 767,-5 0-761,-5 0 1015,-3 0-990,11-14 0,0-1 3,-15 11 3,17-14 0,0-2 19,-6 1-476,5-4 482,3-5 2187,6-4-2171,3-3 1374,6-3-1362,3-3 646,4-2-669,2-3 1423,2-3-1439,3-1 135,7-7-113,1 5-11,5-4 11,-3 7 23,9-2-34,-5 3-11,9 0 39,5 5-56,-4 2 0,9 2-11,-7 4-1051,2 1 1046,2 4-29,0 1-45,-2 2-1047,20 14 118,-21-6-1074,12 9-1537,-25-10 3630,0 1 0,-8-9 0,-2-1 0</inkml:trace>
  <inkml:trace contextRef="#ctx0" brushRef="#br1" timeOffset="531680">29184 11383 17552,'-8'-2'2576,"2"0"-1842,6 2 1915,0 0-2548,-3-1 17,3 3-6,-4-1-11,4 3 11,-1 1 16,0 0-4,-1 1 16,-1 0-17,-1-1-6,-1 1 7,-1-1-7,-2 0 1,-2-1 5,0 0 6,-1-2 0,0-1-3392,1-1 3392,0-1 5,2 0 124,-1-7-146,4 0-23,0-4-10,4 1-6,1-2-6,3-3-17,2-3 3381,4-2-3397,2-2-17,4-1 5,0-1 1,3 2-12,0 1 0,8-1-11,-6 9 0,4 0 11,-9 9-11,0 2 11,0 2-5,2 5 5,9 9-11,-7 3-11,7 10 5,-11-2 6,-2 3-11,-3 2 0,-3 1-11,-4 2 10,-4 0-4,-7 2-18,-21 18-608,2-11 633,5-14 1,0-1-3,-11 10-1,0-3 12,3-5 0,3-5 23,3-5-6,4-4-17,3-4 33,3-2-5,4-2 28,2-3 17,4-1-11,2-2 83,2 1-122,6-4-18,2-1 1,7-3-1,3 0-5,7-1 12,3 0 613,6 0-647,21-2-34,6 2-465,0 1 420,-6 3-100,-20 4-107,-2 0-168,-3 0-1558,7 3-458,-13 0-2610,4 2 5102,-13-1 0,-9-2 0,0-1 0</inkml:trace>
  <inkml:trace contextRef="#ctx0" brushRef="#br1" timeOffset="532269">27830 10873 16795,'-46'31'325,"0"-1"0,-5 6 0,7 0-140,9 4-84,12-12 0,-1 1 106,-10 17-22,1 5 19,11-14 1,0 2-127,7-9 1,1 0-9,-4 9 0,2-1 25,-2 16-1387,11-17 1,2 1 1314,-2 21-21,6-22 1,4-1 1480,6 13-1489,10-3 605,7-2-627,6-2-692,7-2 630,7-2-61,5-3 768,-23-19 0,0-1-824,2-1 0,0 0-205,0-2 0,2-1-479,0-1 1,0-1-1272,2-1 0,0-2 2162,6 0 0,-2-1 0,4 0 0,-2-2 0</inkml:trace>
  <inkml:trace contextRef="#ctx0" brushRef="#br1" timeOffset="532860">29654 11026 22873,'-6'-47'1674,"1"10"-1125,1 31-128,2 2-264,1 2 246,0 0-392,6 6 11,0 1-5,8 6 0,8 13-17,8 11 0,0 3-1908,2 8 1919,-10-10 6,-2 4-156,-1 2 144,-4 2 9,-7-11 0,-3 1-2731,1 17 2700,-5-17 0,-3 0-106,-9 12-863,-5-12 1,-3-1-880,-15 18-1161,10-18 0,-2-2-6518,-12 7 9246,4-8 1,16-14-1,8-8 1</inkml:trace>
  <inkml:trace contextRef="#ctx0" brushRef="#br1" timeOffset="663509">4880 15721 20269,'-42'-47'-666,"8"12"1957,34 49-2243,1 2 129,1 0-2208,3 2 3129,1 1 0,-2-9 1,-1 0-1</inkml:trace>
  <inkml:trace contextRef="#ctx0" brushRef="#br0" timeOffset="763526">17566 9149 4549,'-52'5'1373,"0"-1"1,0 1-1,-12 2 1,8-1-987,1 2 27,32-2 2375,18-4-2011,5 1 1050,4-1-1038,4 2 352,6-1-638,2 1-68,5-2-66,2 0 1711,3-1-1790,3 0-67,2-1-38,4 0 77,24-1-163,-20 0 1,2-1-994,1 1 0,1-1 924,5-1 0,0 1-9,-8 0 0,1 0-931,3 1 1,3 0 0,-1 0 913,10 0 1,0 0-3,-5 0 1,2 1 0,-2-1-352,6 1 1,0 0 343,-3 1 0,2 0 1,-1 1-6,6-1 1,2 0-398,-15 1 0,5 0 1,-1 1-1,-5-1 406,8 0 0,-3 1-2,-8-1 0,1 0 1,-4 0 96,-2 0 0,-3-1-98,-3 0 1,-2 0-9,24 1-6,-10-1-22,-8 0-34,-7-1-67,-6 0-118,-3 0-218,-6 0-975,2 0-7006,-6 0 8457,0 0 0,-7 1 0,-3-1 0</inkml:trace>
  <inkml:trace contextRef="#ctx0" brushRef="#br0" timeOffset="764151">21715 9365 0,'-53'0'1318,"1"0"0,5 0 1,3 0 2254,-4 1-1809,-3-1-962,19 0-85,-2 0-130,19 0 1287,3 0-1476,2 1 808,3-1-566,-4 1 3060,3 0-3409,-3 0 224,0 0-325,2 0-38,1-1-24,4 1-122,2-1 201,2 0 34,7 0 44,2 0-27,10 0-62,6 1-67,8-1-983,0 0 0,3 0 904,25 0-28,-16 1 1,0-1-6,-8 0 1,-1 1-7,1-1 0,3 1-1384,17 0 1,2 0 1372,-14 0 0,1-1 0,12 1 0,3 0-414,0 0 0,-1 0 422,-13-1 0,-1 1-698,15 0 0,-1-1 690,-19 1 0,1-1 2,15 1 1,0 0-96,-14 0 0,0-1 90,12 2 1,-2-1-7,-17 0 1,-2 1-20,-2-1 0,0 0-79,30 1 1086,-6 0-1298,-4 1-1095,-6 0 636,-4-1-925,-5 1-708,-4 0 2411,1-1 0,-17 0 0,-1-1 0</inkml:trace>
  <inkml:trace contextRef="#ctx0" brushRef="#br0" timeOffset="764668">25659 9512 9474,'-55'-8'633,"1"-1"0,2 1 0,3 1-205,14 2 0,2 1-311,1 1 1,1 0 498,-25-1-111,3 1-54,17 2 0,0 1-26,-18 0-212,19 0 0,1 0 212,-13 0 35,1 0 476,-16 1-528,18 0-100,-7 1-95,26-1 606,7 0-758,6 0 394,7-1-253,3 1 832,11-1-782,4 0-95,10 0-62,5 0 23,27-2-78,-6 1-540,-15 0 0,2-1 522,20 1 0,3 0-5,4 0-14,-29 1 0,-1-1 5,1 1 1,0 0-7,1 0 1,0 0-1394,0 1 0,0-1 1396,1 1 1,-1-1-3,-1 1 0,1 0-296,-2 1 1,1-1 309,29 1-9,-22 0 0,-1-1 4,17 0-12,-22 0 0,-2 0 16,4-1-10,-6 0-6,-6 0-39,-6 0 1023,-6 0-1248,-4 0 2697,-5 0-4192,-2 0 1,-2 0 0</inkml:trace>
  <inkml:trace contextRef="#ctx0" brushRef="#br0" timeOffset="811789">4508 10028 13827,'0'-7'4380,"1"2"-3248,-1 5-186,0 0-162,3-61-2044,-2 35 1501,0-11 1,-2-1 166,-4 14-2532,-3-2 2443,-2 1-17,0 0 253,-6-5-57,0 2-313,-1 4-28,1 8-56,3 9-40,-1 2 945,-2 2-978,-17 5-28,5 6 1470,-15 5-1459,8 5-11,-3 4-6,10-3 1,1 1 5,-14 12 0,15-11 0,2 1-340,-5 10 362,7 0-38,3 0-7,7-1 1,4-3 5,4-1 6,5-4-6,5-4 17,5-3 6,7-4 16,3-2 101,34-7-78,-16-7-539,-7 1 0,0-3 533,4-9-5,-1-3 11,-1-3 913,10-13-897,-12 6 17,-9 5 1,-2-1 22,1-5 5,0-6-5,-10 12 467,-1-4-445,-4 8 0,0-2 6,-5 11-23,-1 3 1179,0 3-1235,-1 1 800,0 2-856,0 8 12,-1 0 16,0 10-22,-1-1 0,0 4 0,0 3 22,-1 2-16,1 3-12,1 0-272,0 2 227,1 0-38,3 1-57,2 1-89,5-2-129,2-2-174,6-1-330,2-3-532,6-2-1149,3-4 2549,22 0 0,-29-10 0,12 1 0</inkml:trace>
  <inkml:trace contextRef="#ctx0" brushRef="#br0" timeOffset="812137">5039 9955 20950,'-46'4'124,"7"2"1313,34 8-1409,0-1 509,2 1-521,2-1 285,0-2-279,3-1 898,2-2-864,1-1 22,2-2 34,1-2 34,2 0 33,0-2 17,2-1-17,-1-2-10,1-1-1,-1-5 201,3-5-156,-4 1-23,1-5-5,-7 5-11,-1-1-29,-2 1 7,0 1-18,-1 0-28,-1 3-5,-1-1-6,-2 2-22,-1 1-11,-1 0-12,0 2-16,-1 0-40,1 2-5,0 0-56,0 0-73,0 2-73,2 0-179,0 2-448,0 3-1961,2 5 2801,-1 7 0,2-7 0,-1 0 0</inkml:trace>
  <inkml:trace contextRef="#ctx0" brushRef="#br0" timeOffset="813322">4246 12730 21187,'5'-49'847,"0"1"1,-1 5 0,0 6 261,0 11-857,-3 13-84,1-3-84,-2 15-90,0 1 12,0 3-6,0 4 62,1 15-17,-1-1 5,1 14 6,0-4 11,-2 4-11,-3 5-265,-2 2 254,0-8 0,-2 1-1132,-4 18 1101,4-18 0,0 1 17,-1-3 0,1-1-14,-3 15-6,-3 10-5,7-26-1,2-4 12,0-5 0,2-3 0,1-4 33,1-1-11,1-6 298,0-2-135,0-5 1736,0-1-1775,0-5-85,2-1 0,4-15-55,0 3-12,5-10-5,0 5-6,12-14 22,-3 9-734,9-8 717,-6 12 1,1 2-1,1 3 7,7-1-7,-7 7-38,12 0 27,-17 9-5,5 2 16,-9 5-3164,1 4 3153,8 11 1,-7-2 5,6 9-23,-6 5 40,-6-7-23,-1 10-5,-8-12-6,-1 2-1777,-5-2 1783,-3 1-145,-12 7 123,-1-8 2227,-8 5-2189,3-9-5,-3-3-22,-16 4-12,9-9 2621,-10 1-2637,17-8-23,3-2 304,4-5-399,5-2-84,3-6-173,4-3-214,3-5-302,2-2 941,28-33 0,-18 34 0,18-19 0</inkml:trace>
  <inkml:trace contextRef="#ctx0" brushRef="#br0" timeOffset="813798">5010 12924 19462,'-11'42'69,"0"0"0,1-3 0,5-8 1744,10-21-1673,3-2 691,2 0-635,0-2 365,1-2-359,0-1 11,0-2 5,-1 0 1170,-1-1-1186,-1-1 39,-1-1-1,-2-1 7,-1-1 201,-1-4-269,-2 1-28,0-3 12,-1 2-29,-1 0 0,-1-1 1,-2 0-23,0 1 5,-1 1-10,0 1-23,-1 1 45,-4 2-57,-6 2-83,0 2 22,-2 2-11,4 3 6,-1 2 11,2 0-6,2 0-28,2 1 0,2-1-11,3-1-5,2 0 10,0-2 12,2 0 6,3 0 5,1 0 11,4-1-11,3-2 0,3-1 0,3-1 5,3-2 7,0-1-1,-1-2-218,-1-1 229,-3 0 51,0-2-39,-6 2 5,0-1-6,-6 2 23,-2-1-84,-1 2-78,-1-2-196,-3 3-219,-3 1-2252,-6 1 2773,-7 1 0,8 0 0,-1 1 0</inkml:trace>
  <inkml:trace contextRef="#ctx0" brushRef="#br0" timeOffset="816749">18170 8695 12699,'0'0'0</inkml:trace>
  <inkml:trace contextRef="#ctx0" brushRef="#br0" timeOffset="817730">7185 13022 19126,'-4'-8'3064,"1"1"-7257,3 7 4781,-21-67-84,14 45 396,-5-16 0,2 4-619,8 26 791,1 4-1116,-1 2 21,2 7 18,0 1 3425,3 8-3409,2 3 0,4 4 0,6 19 0,-3-6-11,4 12 40,-4-12-29,0-1-11,5 12-636,-3-13 636,4 7 0,-5-15 5,0-4 1,-1-2 5,1-4-161,-2-2 173,-1-4 374,2-2-139,-5-4-12,3-5-44,-4-5-68,3-5-38,1-4 725,5-14-642,1-6-103,-4 2 0,0-1-54,3-15-275,-5 19 0,-1 1 264,2-3 17,6-6-28,-4 14-17,3-1-5,-8 15-18,-2 5-66,-1 3-40,-2 2-100,1 2-174,1 1-168,3 3-354,3 3-3079,11 10-891,-3 0 4912,11 9 0,-17-15 0,-1 0 0</inkml:trace>
  <inkml:trace contextRef="#ctx0" brushRef="#br0" timeOffset="817958">8061 12889 26273,'-7'-33'-314,"0"-1"1,5-21-24,37 47-2593,10 0 2303,5 1-275,6 1-481,2 3-1093,-1 2-1921,-5 2-4172,-8 3 7869,-11 1 1,-16-1 0,-8-1-1</inkml:trace>
  <inkml:trace contextRef="#ctx0" brushRef="#br0" timeOffset="818107">8073 13165 21013,'-3'1'4537,"1"-1"-4800,2 0-667,77-39-2439,-33 21 2436,10-7 1,1-1-3011,4 6 3943,-24 9 0,-2-1 0,3 0 0,-1 0 0</inkml:trace>
  <inkml:trace contextRef="#ctx0" brushRef="#br0" timeOffset="818605">8914 12755 24788,'32'-38'20,"0"-1"1,-2 3 0,-4 11-21,-5 25-11,1 1 11,-2 2-6,1 1 6,-2 2 0,0 1-22,-1 2-6,-1 0-51,2 10 29,-7-3-29,0 17 51,-9-12 23,-6 9 10,-5-9 23,-4 0 12,-3-2 10,0-2 23,-1-2 369,-10 5-167,12-10 50,-6 2 17,16-10 234,2-1 1,0-1-588,8 0 0,0 0-6,7 0 6,1 1 0,4 2-1,2 1 7,3 4-12,12 6-390,-7 0 362,8 5-17,-13-1-11,-2 0-16,-3 2 22,-5 0-6,-4 1 22,-5-1 23,-5 0 17,-5 0 6,-5-2 5,-15 4-40,2-6-156,-5-4 0,-1-1-128,-2-1-391,0-4 1,1-1-927,3-4-2986,-7-3 4627,11-4 0,12 2 0,1-1 0</inkml:trace>
  <inkml:trace contextRef="#ctx0" brushRef="#br0" timeOffset="818822">9992 13097 25619,'-7'45'-1345,"0"-1"1,-1 5 0,0-7-8206,4-14 9554,-5 7 0,6-23 0,1-5 0</inkml:trace>
  <inkml:trace contextRef="#ctx0" brushRef="#br0" timeOffset="820560">10785 12934 22576,'21'-26'151,"-5"6"-72,-16 24 16,0 0 6,0 0 28,0 1 22,0 0 17,0 0 5,-1 0-21,-1 0-24,0 0 1,-1-1-6,0 0 45,1-1 56,0-1 437,0-2-44,1 0-404,-1-1-90,0-3-6,-2-3 7,0-2-18,0-3-11,0 0-28,1-2-22,1 1-11,1-2 5,1 3-39,6-6-11,-1 7-12,6-2 12,-1 7-11,1 1-1,3 3-5,2 0 17,3 4 11,3 3-5,3 4-420,1 6 425,1 3-12,1 3 12,-2 3 12,-2 2-35,-3 2-5,-4 1-5,-4 3-12,-6 1-34,-3 2-21,-10 2-40,-4 2-1570,-12 2 1536,-7 3-11,-8 2 6,-7 0 95,20-23 0,-1 0 25,0-1 0,-2-1 34,1-1 0,0-1 47,-24 13 96,20-18 0,1-2 44,-8 0 141,-6-10-96,28-18-134,4-2 5,13-6-28,5 6 1,7 0-6,6 0-29,4 0 24,5 2 332,1 1-358,3 6 0,2 2-26,11-1 574,-9 3 0,0 1-808,6 7-578,1 2-2923,1 6 3747,5 6 0,-23-8 0,-2 1 0</inkml:trace>
  <inkml:trace contextRef="#ctx0" brushRef="#br0" timeOffset="843687">10230 13160 12724,'-3'-9'7819,"0"2"-7248,3 7 1054,0 0-1424,-7-27-10,5 19-29,-5-19-28,7 26 29,-1 1-158,-1 3 23,1 2 34,-3 5-28,0 1-12,0 3 0,0 1 6,-1 1-16,0 1-1,1 1-6,2 0-21,0 0 16,2-1 0,0 0-6,0 0 6,2-1-6,-1-1 12,3 0-12,-1-4-10,1-1 21,0-2-5,-1-2 6,0-2 50,-1-1-11,0-2 235,1 0-84,-1-1 11,1-2-28,2-2-45,1-2-50,2-4 28,0 0-16,1-2-1,-1 0 113,0-5-85,-2 4 11,-1-1 6,-3 7-11,-1 2-34,-1 3 23,0 0-141,-2 8 35,0-1-24,-4 10-32,3-4 32,-3 5-4,4-5-7,1-1 18,1 0-12,0-2 6,2-1-6,1-1 0,9 0 23,-1-2 5,6-1 45,2-2-28,-6-3-6,4 0 68,-8-4-40,-3 1 6,-2-4 34,-3-3-29,0 2-5,-1-5 68,-3-3-80,0 4-4,-3-5-7,2 6-5,1 0 6,-1 2 5,2 1 34,0 1-51,0 4-11,2 2-1142,-1 2 661,3 6-309,1-2-470,3 4-1003,0-3-7579,5 1 8035,-3-3 0,0 0 1,-6-2-1</inkml:trace>
  <inkml:trace contextRef="#ctx0" brushRef="#br0" timeOffset="843893">10477 13168 17847,'50'-24'-1793,"-7"4"-2142,-26 18 3935,-3 1 0,-3 0 0,-6 1 0</inkml:trace>
  <inkml:trace contextRef="#ctx0" brushRef="#br0" timeOffset="844037">10554 13342 23870,'46'-17'0,"-9"3"0</inkml:trace>
  <inkml:trace contextRef="#ctx0" brushRef="#br0" timeOffset="870982">17785 1631 20271,'6'-4'4851,"0"1"-1172,-6 3-1290,0 0-3155,11-7 764,-8 5-18,8-5-36,-11 7-330,0 1-1239,0 1 85,0 2 1250,0 3 66,0 1-435,1 2-8,-1 1 35,0 3 405,0 7 507,-1-4 76,-1 5 22,-2-7 168,-4 8 112,0-6 97,-5 6 127,-8-2 325,2-6 93,-9 5 6,4-8-303,-1 0-1003,-2-2 0,0-1 0,0-1 0,0-2 0,1-3 0,2-2 0,-6-5-482,2-6-451,-2-10-334,10 1-249,7-5-264,7 4 94,2-2 300,2-3 249,1-3 404,4 0 427,0 1 842,4 1 58,2 4 37,1 1 528,1 4-65,-2 2-89,2 3 130,-1 2-20,2 2 2840,0 4-3953,1 0-2,10 4 0,-3 2 0,18 8 0,-14 0 0,8 5 0,-8-4 0,-1 2 0,2 0-625,2 0 99,2 1 113,20 5 235,-9-5-1111,14 4 1486,-15-7 88,-1-1-453,-4-1 490,-2-1 28,-5-1-56,-3-1-31,2-1 78,-6-2-84,-2 0 116,-5-4 82,-8-1-393,0-3-62,-1-3 0,-3-1 0,0-2 0,-1-2 0,0-2 0,-2-1-725,-1 0-1080,-3 0 201,0 0 545,-1 1 290,1 1 92,-1 1 221,0 1 145,-5-1 373,2 3 219,-4 0 492,-6 4 376,2 3 217,-7 0-208,4 3 22,-2 0-359,-2 3-205,0 2-616,-1 3 0,-10 7 0,10-2 0,-14 13 0,20-10 0,-3 6-136,10-5-2550,2 0 2668,0 2 0,7-9 0,0-1 0</inkml:trace>
  <inkml:trace contextRef="#ctx0" brushRef="#br1" timeOffset="883772">6977 14517 17008,'-1'-4'3899,"0"1"-1955,1 3-1900,-1-8-16,6 12-5,1-3-1,6 15-5,2 2 5,-1 1-16,1 0 5,1 0 6,-2-1 5,0 0-16,-1-2 11,-2-1-12,-1-4-5,-2-1 17,-1-3 6,-2-2 38,-1-2 113,-2-2 509,1 0-319,-1-3-67,1-3-101,0-3-722,4-14 677,-2 2-385,2-9 334,-2 5-10,0-2-6,0 0-101,0-1 90,0 1-2977,1 2 2949,-1 1 534,1 4-557,-1 1 1,0 3-23,0 4 186,-1 2-282,-1 4 52,0 2-342,2 5 94,0 2-139,4 5 3173,1 3-3694,1 2-460,2 1-816,1 1 2228,9 10 0,-12-15 0,4 5 0</inkml:trace>
  <inkml:trace contextRef="#ctx0" brushRef="#br1" timeOffset="883964">7607 14408 17893,'1'-3'4773,"-1"1"-1900,0 2-2867,-1 7-17,1 5-23,-1 8-50,1 4-118,0 0-179,0 0-313,1 1-527,1-1-1059,1-1-2335,1-1 4615,0 1 0,-3-10 0,1-2 0</inkml:trace>
  <inkml:trace contextRef="#ctx0" brushRef="#br1" timeOffset="884156">7717 14214 18212,'-3'-7'4375,"1"1"-3557,2 6 649,0 0-1848,-39-50-4469,30 40 3769,-27-35-1023,42 54 2104,6 4 0,-5-6 0,0 1 0</inkml:trace>
  <inkml:trace contextRef="#ctx0" brushRef="#br1" timeOffset="884649">8142 14209 19020,'-2'-2'4267,"0"0"-1808,2 2-2436,-39 16-12,28-6 0,-29 14-5,39-9 5,1-1-5,3 2-40,2-2 34,5 2 0,2-2-6,4 0 1,2-1-6,2 1-12,1-2 1,1 0-40,9 2 6,-8-3 0,7 1-5,-13-4-108,3 6 130,-11-4 16,0 4 12,-13-6 22,-4 1-39,-6 1 28,-4-1-5,-4 0-23,-16 1-28,8-3-6,-9 0 6,14-5-73,-4-4 45,10-2-11,1-5 22,10-2 12,4-4 38,2-3 23,2-4 23,1-2 22,2-3 27,1-1 35,1 1 22,0 0 39,0 3 16,0 1 7,-1 5-6,-1 0-17,0 4-5,-1 2-18,0 4 90,-1 1-173,0 5-28,-1 0-23,0 8 6,-1 1-17,-2 9 16,0 0-10,-2 4 0,0 4-12,-4 18-134,-2 7-177,5-16 1,0 1-2977,-3 17 835,4-1-6241,3-21 8108,2-5 1,0-11 0,0-6-1</inkml:trace>
  <inkml:trace contextRef="#ctx0" brushRef="#br1" timeOffset="884872">8429 14274 21539,'1'-5'3479,"0"1"-1552,-1 4-1922,0-4-16,-1 23-50,1-6-29,-1 23-50,1-8-106,0 1-152,0 0-263,1 1-392,0-3-633,2-1-1579,1-4 3265,1 2 0,-2-13 0,-1 0 0</inkml:trace>
  <inkml:trace contextRef="#ctx0" brushRef="#br1" timeOffset="885049">8533 14115 23348,'-36'-11'-9831,"8"4"8973,38 18 0,-5-5 0,-1-3 0</inkml:trace>
  <inkml:trace contextRef="#ctx0" brushRef="#br1" timeOffset="885292">8965 14028 28065,'-28'-34'-23,"7"15"18,17 49-927,2 6 870,0 5-38,2 3-1323,0 4 1126,1 0-73,2 1-101,-1-17 1,2 2-715,0 0 1,0 0 352,0-1 0,-1 1-2660,0 5 0,-1-1 3492,-2 9 0,0-7 0,-1-20 0</inkml:trace>
  <inkml:trace contextRef="#ctx0" brushRef="#br1" timeOffset="886224">8862 14504 20832,'-37'-42'347,"0"0"0,2 4 1,9 7-158,18 21 1395,3 1-1523,1 0 501,3 2-569,2-1 276,4 0-287,4 1 912,7-1-1069,20-3-185,11-1 119,4-1-561,-1 3 476,-14 2-28,-3 2-16,0 1-6,-2 0 11,-2 2 72,-1 0 101,-3 1 96,-2 0 89,-5 0 96,-1 2 6,-7-1 44,-2 1 554,-6 0-156,-2 2 296,-1 2-380,-1 2-62,-2 2-73,-1-1-78,0 1-56,0 0-62,-1-1-50,2 1-39,-1-1-23,2 3 0,1-3-5,0 3-6,4-3 33,6 3-10,1-3 5,7 2-11,-1-5-1,2-1-4,3-1 10,-1-2 12,10-2-12,-8 0-22,6-4 45,-10 0 5,-3-2 23,-1-2 39,-3 0 0,-2-1 28,-2 0-6,-3-2 12,-1 1 0,-1-1 139,-4-5-134,0 5-33,-2-4-6,-1 8-6,0 1-22,0 1 12,-2 2-24,1 2-21,-1 0-23,0 2-17,-1 1-5,-1 0-1,-1 1-22,0 2 1,-5 7-12,4 0-56,-3 17 11,9-7-22,1 10-12,5-7-78,5 4-50,3 0-67,7 0-118,3 1-458,4-3 261,3 0-217,3-4-320,4-4-3822,2-2 2517,0-6-2763,3-2 1895,0-5 266,1 0 1134,0-5 1232,-2-1 964,-2-4 983,-2-2 2742,7-9-1513,-10 3 1815,5-6-2223,-15 4-427,-2 1-397,-3-2 2639,-3-1-3087,-2 1-163,-2 0 267,-1 2-479,-2 1-62,0 1-34,-2 3-16,-1 1 492,-1 3-576,-1 2-73,-2 1-34,-4 2-56,-3 2-28,-3 0 0,-6 4 6,-2 2-28,-3 3-6,-2 3-11,0 2-33,1 3-184,1 0 211,3 3-5,1 0 5,5 1-10,2 1-18,6 7 23,3-8-12,8 5 7,4-11 4,6-3-16,5-2 0,15-4 17,-5-2 6,12-6-12,-11-4 234,1-4-223,-2-3-11,-1-3 28,-2-3 12,5-12-3348,-5-8 3364,-3-2 0,-9-2 23,-9 8-424,-2-3 412,-1-1 6,-2 0 90,0-12-68,-1 17 23,0-5 0,-1 20 44,1 6-10,-1 4-28,0 4-107,1 4 3193,-1 0-3193,1 2 601,-1 2-601,-1 3 0,-3 15 0,0 2 0,-5 29 0,4-12-2493,-1 17 2493,2-10 0,0 3-390,2 2 245,0 3-107,2 0-140,3-1-952,5-1-466,4-2-1885,6-3-2007,5-4 5540,6 1 1,-13-22-1,1-2 1</inkml:trace>
  <inkml:trace contextRef="#ctx0" brushRef="#br1" timeOffset="886439">10966 14164 22386,'3'-3'2990,"-1"0"-1091,-2 3-1843,-6 48-22,-2-24-18,1 7 1,-2 1-22,-8-3-29,-2 2-72,0 0-893,-1 0 528,0-1-1993,-10 9-1457,6-11-5556,-5 4 9477,12-18 0,8-7 0,4-3 0</inkml:trace>
  <inkml:trace contextRef="#ctx0" brushRef="#br1" timeOffset="886587">10641 14477 22388,'0'-49'982,"0"0"0,-1 5 0,2 6-288,1 9-607,0 7 384,1 5 81,0 5-294,-1 4-6,0 4-168,0 2-10,2 1-46,2 4-5,5 3-12,5 4-11,6 4-17,7 3-22,5 5-118,6 2-2430,4 3 1299,4 1-4336,2 0-4207,-4-3 9757,-7-5 0,-18-10 0,-10-5 0</inkml:trace>
  <inkml:trace contextRef="#ctx0" brushRef="#br1" timeOffset="890930">12916 14302 15922,'1'-5'4022,"0"2"-163,-1 3-3820,-34-13-6,15 18-5,-28-6-16,26 23 10,-1 3-11,-4 15-5,8-8-40,-1 20 23,14-14 0,6-2-266,9-7 277,4-13 0,6-2 11,3-3-5,4-3 5,2-4-16,3-2 16,0-5-252,0-2 263,-3-5 56,6-9-22,-10 1 50,9-16-17,-18 11 12,0-9 11,-9 7 22,-4-1-10,-1 0 10,-4-2 257,-2 3-144,-10-8-3412,0 9 3283,-6-1-23,3 11 156,-2 6-167,-11 2-73,5 3 0,-6 3 20,9 4-48,2 3-84,-6 8-258,3 6-61,1 1-397,6 2-874,9-5-3138,3 1 4829,2 4 0,2-11 0,0-1 0</inkml:trace>
  <inkml:trace contextRef="#ctx0" brushRef="#br1" timeOffset="891179">13749 14165 27264,'-29'-4'45,"5"8"-45,20 29 5,1 3-1365,1 3 1338,1 2-17,3 2-57,1 0-133,3 0-802,7 16 96,-3-15-387,5 10-4229,-3-10-2100,-4-15 7651,0 1 0,-6-21 0,-1-5 0</inkml:trace>
  <inkml:trace contextRef="#ctx0" brushRef="#br1" timeOffset="891455">13496 14510 15883,'-5'-2'5371,"1"0"-761,4 2-4576,-5-23-18,21 16 7,1-17-6,27 23-2645,2 0 2656,3 0-11,1 0 11,-4-1 0,-1 1-452,-4-1 474,-4 0 12,-3-2 11,-3 0-12,-5 1 23,-3 0 17,-4 0-11,-4 0 5,-5 1 2475,-2 1-2514,-4 0 621,-1 1-1074,-3 0-426,0 4-2336,-1 2-6666,-2 2 9825,1 0 0,1-4 0,0-2 0</inkml:trace>
  <inkml:trace contextRef="#ctx0" brushRef="#br1" timeOffset="896917">14636 14217 13056,'4'6'3495,"-1"0"-840,-3-6-800,0 0-1128,-4-4-581,3 3 261,-3-4-334,3 5 896,0 0-925,-2 0-10,-1 0 5,-1 1-11,-2 0 17,-3 1-6,-2 2 12,-2-2-1,-2 1 135,-9-1-62,7-1 28,-7-1 0,12-1 17,2-2 6,2-3-17,3-1-23,2-1-27,2-4-35,2-2-4,0-2-18,4-4-5,3-2 0,4-1-17,4-1 6,1 1-17,3 2 5,0 2 6,2 3-6,8-2-16,-7 6 5,6 1 0,-9 8-5,-1 1 0,1 4-1,1 3-5,0 4-5,-1 5-12,0 2-6,-2 4-5,-3 3-5,-2 3 5,-6 4-23,-2 3-11,-8 2-1565,-4 5 1582,-9 1-6,-5 4 18,-7 3-6,-5 3 25,15-25 0,-1 1 5,-1-1 1,-1 1 8,-1-2 0,0 0-1263,1-1 1,-1-2 1279,-20 18 45,6-11-294,5-10 338,8-10 1,5-7 50,1-16-96,9 0 12,1-11-1231,6 3 1236,2 1 997,2 0-997,2 2-4,4 1-24,2 4-10,3 0 10,0 3-16,4 2-6,0 3 2773,3 2-2795,4 3-1881,2 1 1880,5 4-1073,1 2 1040,4 5-1770,0 2 1753,4 3-90,1 3-204,0 2-317,3 2-1500,-14-4 0,1 0 2156,21 14 0,-8-4 0,-21-14 0</inkml:trace>
  <inkml:trace contextRef="#ctx0" brushRef="#br1" timeOffset="897332">15638 14031 24447,'8'-7'229,"-13"11"-134,-23 18-55,-4 3-7,-9 3-4256,4-5 4273,-2-1-5,-2 1 530,3-2-513,2-2 10,6-2-27,6-2 0,2 2-39,11-4 38,2 2 24,7-3-1,4 0 1,3 1-12,4 1-6,5 0-2168,3 2 2151,4-1 401,4 0-434,4 1-1436,3-2 1391,5 0-72,3 0-126,4-1-149,1 0-398,1 0-433,0-3-2860,-1 0 4083,3-1 0,-23-4 0,-2-1 0</inkml:trace>
  <inkml:trace contextRef="#ctx0" brushRef="#br1" timeOffset="898115">16568 14103 20991,'2'-3'834,"0"2"136,-2 1-881,27 9 1,-20 2 5,20 8-5,-29 1-18,-4 1-4,-2 1-18,-6 0-5,-2 2-12,-5-1-16,-3 0 0,-4 0 11,-17 7 0,11-9-968,-11 4 984,15-12 12,1-4 28,2-4 12,1-3 10,2-3 118,-7-9-101,11 1 0,-3-9 107,10-7-146,7 4 62,1-18-107,9 14-701,3-7 696,6 8 928,12-8-900,7 0 5,14-2-1335,-9 11 1291,-1 9-1,-11 10-16,2 1 5,3 3 11,1 4-2708,3 2 2681,3 3 5,3 3-420,2 2 0,1 1 420,14 4-340,-11-4 0,-2 0 340,5 1 39,-2-1-44,-2-2 5,-3-2-6,-3-1-11,-3-4 34,-5-1 0,-3-3 552,2-1-535,-10-4 2200,3-1-2189,-13-5 5,1-2-22,-2-4 6,-1-1-930,-2-2 924,-1-1 1053,-2-13-1036,-1 8 27,-3-8-16,-2 9 6,-3 3-6,-4 0-17,-2 1 28,-2 3-11,-3 1 11,-5 2-27,-2 3 66,-20 1-61,7 4 26,-13 2-9,-5 6-40,13 2 6,-12 4-33,16 4 5,2 3-17,0 3-545,3 4 551,1 4-39,3 3-404,-6 20-229,11-10-992,-2 15-3478,14-17 5153,6 4 0,3-20 0,3-2 0</inkml:trace>
  <inkml:trace contextRef="#ctx0" brushRef="#br1" timeOffset="905184">19012 2272 22877,'29'-34'629,"-1"0"0,-5 6 0,-1 2-129,26-12 85,-12 9-244,-7 5 1,1-1-5698,18-17 5473,-15 13 0,0-1-21,-8 5 0,0 1 362,1-2 1,0-2-387,0 1 1,2-3 29,13-13 1,2 0-82,-12 10 1,4-1 65,9-8 0,6-3 0,-4 4-168,-10 10 1,-1 1 0,1 0 0,2-2 0,-5 5-164,13-8 21,-6 5-1,-8 5-193,-6 3-6,-7 4 38,-3 3-112,-8 5 2759,-2 3-2561,-4 5-1788,-2 2 0,0 0 0</inkml:trace>
  <inkml:trace contextRef="#ctx0" brushRef="#br1" timeOffset="906683">19685 659 22566,'-6'-1'7111,"2"1"-4021,4 0-3090,-62-16 0,42 9 0,-15-2 0,3-1 0,24 2 0,0-5-1759,3 2 344,1-11 383,2 7-176,4-5 363,3 5 107,4-1 124,5 0 759,4 1 16,4 2-3265,4 1 3034,3 2-271,1 2 152,0 2-97,-1 3-91,-1 2-98,-3 4 254,-2 2-24,-3 5 234,-3 5 16,-4 2 1,-2 4-23,-5 14-16,-7 9 10,-5 1-288,-7 2 322,-3-13-5,-2 0-1,-4-1 18,2-1-18,-2-2 6,2-1 202,-5 5-207,10-9-12,-2 5 0,11-14 6,2-1 12,3-4 4,3-2 40,3-3 17,4-2 444,17-4-382,13-8-90,3-1-12,6-8-1597,-9 2 1581,2-1-448,2-2 397,0 0-1672,0 1 1398,-2 0-493,0 1-1753,-2 1 2578,2-1 1,-20 8 0,-2 0 0</inkml:trace>
  <inkml:trace contextRef="#ctx0" brushRef="#br1" timeOffset="911248">4671 15795 21024,'-11'-34'1070,"1"5"-789,5 24-24,0-1-16,-2 1-23,1-1-16,-1 1-23,0 0-28,-2 0-16,0 1-18,-1 1 29,-7 1-84,3 1-18,-5 1 85,-14 9-45,-5 13-67,-2 1-11,5 9-454,16-10 459,2 2 0,2 3-5,-5 28-12,11-20-5,-3 21 5,10-28-10,4-2 10,4-1-11,5-2-22,4-3-11,4-2-68,4-2-67,6-4-134,5-3-1075,26-4-136,-11-4-829,-15-1 1,-1-2 2358,20-5 0,-26 3 0,-1-1 0</inkml:trace>
  <inkml:trace contextRef="#ctx0" brushRef="#br1" timeOffset="911906">5218 15952 10444,'-3'-2'5007,"1"0"1098,2 2-5942,-20-3-107,13 5-6,-16-2 12,17 8-40,2 1 0,-1 0-5,1 3-17,1-2 11,1 2-5,1-2-12,0 3 18,1-3-1,2 1 17,2-2 11,1-4 40,1 0 56,-1-4 268,2 0-151,-1-1 0,2-3 33,-3 0-27,0-3 0,0-2 251,0-4-268,-1 3-6,-1-4-11,-2 5-17,-1 0 29,0 1 195,0 1-117,-1 3-219,-1 0-16,-1 3-29,0 0-33,-1 0-6,-2 1-17,0 1 34,-2 1-39,1 2-168,-2 3 56,3-2-140,1 4-275,4-4-594,1 0-1781,5 0 2913,2-1 0,-1-3 0,0 0 0</inkml:trace>
  <inkml:trace contextRef="#ctx0" brushRef="#br1" timeOffset="914469">27855 9794 6630,'1'-6'3080,"-1"1"4823,0 5-7186,12-38 477,-10 25-713,10-28-33,-12 36-22,0 3-46,0 0-44,0 0 354,0 1-578,-5 0-39,1 1-34,-5 2 11,-2 0 12,-2 4 0,-4 1 5,-1 3 6,-3 2 33,-12 13-11,-2 10-710,-1 3 665,4 3-5,12-8-11,2 0-6,4 2-12,5-2-16,5 14 6,8-13-6,8 10-11,7-17 0,6-1-90,22 5 11,-6-9-1203,-12-8 0,1-2 1131,17 2-40,2-2-574,0-2 344,-1-3-307,0-2-740,-2-2-2139,-1-1 3618,4-2 0,-24 0 0,-1 0 0</inkml:trace>
  <inkml:trace contextRef="#ctx0" brushRef="#br1" timeOffset="915276">28356 9859 61,'-9'4'3031,"2"0"375,7-4 3746,0 0-6619,-19-20-51,13 11 1196,-14-15-1336,18 15-62,2 0 885,-1-8-1002,1 3-23,3-5 2742,0 5-2781,4 1-11,3-1-17,1 1 11,2 1 0,1 2 56,6-2-79,-4 4-10,5 0 16,1 4-50,-6 2-12,6 1 1,-7 2 5,0 3 1,1 1-12,-1 5-6,1 1 6,0 2-6,0 2-16,4 9-6,-5-5 5,1 7-10,-8-7 5,-3-1-6,-2 0 0,-2-1 6,-2 0 17,-3-1 11,-1-2 17,-2 0 11,-2-2 0,0-2 17,0-1 0,0-1 11,-1-2 17,1-2 11,0 0 39,1-2 45,2-1 0,0-1 0,1-1-11,1-1-22,0-2-1,1-1-22,1-2 11,0 0 56,1-3-117,1 3 0,3-3-46,1 6 1,3-1-11,1 4-1,1 0-16,2 3 11,2 1-5,1 4-1,2 2 6,0 3-17,0 1-5,6 7 11,-4-5-17,8 13 11,-12-11-6,2 5 7,-9-6-24,-3-2 29,-2-1-6,-2 1 12,-4-1 5,-4 0-17,-4-1-11,-5 0-11,-3-1-6,-2-1-67,-4-1-95,0-2-129,0-3-202,2 0-342,1-3-884,4-1-2341,4-4 3257,3-2 0,7 1 0,0-1 0</inkml:trace>
  <inkml:trace contextRef="#ctx0" brushRef="#br1" timeOffset="915502">29056 9903 16432,'2'7'1125,"-1"-1"-363,-1-6 2061,0 0-2739,0 66-3215,-1-42 3142,1 14 0,-1 0 592,-3-13-765,1-6-225,-2 6-425,3-9-1445,0-1-3244,0-1 5501,2 0 0,0-6 0,0-2 0</inkml:trace>
  <inkml:trace contextRef="#ctx0" brushRef="#br1" timeOffset="916036">29494 9782 15586,'-2'-10'3523,"-1"3"-2688,3 7 2531,0 0-3187,-2-17-11,2 11-11,-1-12-12,1 16-16,1 0-17,0 0-5,0 0-29,0 0-5,-1 0-6,1-1-28,0 1-16,0-2-1,0 0-5,1 0 0,0-2 11,2 1-23,-1-2-10,6-6 5,0 2 0,7-3 5,-1 3-16,2 1 11,2 1 0,2 1 22,6 2-33,-5 3 0,3 1-23,-4 5 18,-7 3 4,4 4 12,-8 4 0,-2 3 12,-2 4-35,-3 3 1,-2 2-6,-5 2 5,-5 2-16,-6 2-101,-6-1 0,-4-1 56,-6 8-1232,4-8 0,1-3 1299,-1-1 23,2-4-87,3-3 87,3-3 11,2-2-12,3-2 12,4-4-6,2-1 6,3-3 28,2-1 162,3-2-168,3-1-16,4-3-7,5-2-16,2 0 6,6-1-12,2 1-10,18-2-12,-8 2 2513,13-3-2563,-13 3-51,1-1-342,17-1-5,-12 1-456,12-2-524,-17 0-1961,-1 1 3417,1-4 0,-16 6 0,-2 0 0</inkml:trace>
  <inkml:trace contextRef="#ctx0" brushRef="#br1" timeOffset="916292">30025 9527 17317,'-2'-5'3668,"1"1"191,1 4-3842,-5-25 136,7 25-113,4-5 15,7 28-5,13 29-33,-7-15-183,4 14 155,1 7-613,-8-14 621,-5-14 1,-1 0-43,2 11-11,-2 1-34,-2-2-5,-4 0-23,-2-1-111,-2 0-180,-6-2-453,-5 1-1054,-7-2-2839,-7-1 4755,-9 3 0,22-25 0,3-4 0</inkml:trace>
  <inkml:trace contextRef="#ctx0" brushRef="#br1" timeOffset="928367">6851 15914 17888,'-5'-40'489,"0"0"0,0 4 0,2 9 1458,2 21-1723,1 3 961,-1 1-1258,0 2 593,1 4-520,0 2 34,2 8 1548,0 4-1571,4 5 345,1 3-362,1 3-607,0 1 608,1 0 5,0-1 0,0 0-17,2-2 17,-1-2-11,1-3 11,-1-4 0,0-2 22,0-4-22,-2-2 51,1-2 629,-3-4-517,0-1 22,-3-3 11,0-3-17,1-4 140,5-12-173,-1 1-23,3-10-17,-4 6 107,3-11-118,-3 8-11,2-8-11,-3 12-23,0 1-10,0 2-24,0 2-10,-1 2-34,0 2-34,0 3-66,0 2-108,0 1-156,1 2-252,2 1-398,3 2-733,2 0-2134,1 1 3909,5 2 0,-10-1 0,1 0 0</inkml:trace>
  <inkml:trace contextRef="#ctx0" brushRef="#br1" timeOffset="928651">7692 15758 26206,'-45'-5'50,"11"-1"-128,41 1 5,6-1-179,18-5 33,-4 2-44,15-3-449,3 5 248,-11 3-119,6 1-145,-17 2-230,-4 3-285,-5 1-673,-2 2-1518,-4 2 3434,-1 3 0,-4-5 0,0 0 0</inkml:trace>
  <inkml:trace contextRef="#ctx0" brushRef="#br1" timeOffset="928791">7636 16015 24497,'42'-14'-831,"0"1"0,-5 1 0,-3 1 1,7-6-1,-17 7 0</inkml:trace>
  <inkml:trace contextRef="#ctx0" brushRef="#br1" timeOffset="930277">8424 15944 8402,'6'-46'1202,"1"0"1,-1 4-1,-1 5 2148,0 6-1905,0-7-834,-3 10 1345,1-3-1491,-3 12 802,1 3-909,0 3 3335,-1 2-3244,1 1-320,-1 5-8,1 1-93,-1 4-23,0 9 35,-1 0 10,1 12-11,-2 0-5,0 4 5,-4 19-5,0-9-326,0-3 1,0 0 319,-1 6-22,-1 10 0,4-19-51,3 6 22,2-12 1,1 3 28,7-11 10,-1-7 12,5-1 45,-2-6 0,4-3 700,14-10-723,-6 0 12,13-11 100,1-5-78,-9 5-743,6-6 749,-15 9-1,-1 1 1,-2 1-17,-3 2 61,2-3-72,-6 8-6,1-1-6,-7 9-11,-1 1-16,-2 2 703,0 3-726,0 3 17,0 5 11,-1 4-17,0 4-17,-1 3-5,-1 2-45,-1 2-185,-3 15-61,3-8-275,-2 10-3388,5-1 3117,3-7 0,-1-7 0,2-14 0</inkml:trace>
  <inkml:trace contextRef="#ctx0" brushRef="#br1" timeOffset="930616">9450 16072 22246,'0'-4'3136,"0"1"-1433,0 3-1726,-3-1-10,0 10-34,-3 3-79,0 12-168,-3 2-2178,-8 17-7339,3-13 9773,-4 9 0,12-27 0,1-4 1</inkml:trace>
  <inkml:trace contextRef="#ctx0" brushRef="#br1" timeOffset="931445">10025 15910 18756,'-2'-8'3663,"1"1"-2923,1 7-158,0 0-106,-5-67-62,2 42-2184,0-16 0,-1 2 2045,1 24 283,-1-1-350,3 9-52,-1 3-44,1 1-72,0 2-80,-1 1 3127,1 2-3115,-1 2 819,0 5-779,-1 4-18,-1 5 17,-1 4-22,0 4 5,-1 2 1,1 2-18,2 0 1,1 0-17,2-1 0,3-2-12,3-2 29,5-3-23,13 1 17,-2-8 17,9 0 5,4-10 34,3-8-5,-1-4-7,-5-6 29,-12-2-22,-3-2 77,3-11-38,-7 5 0,2-8-1,-8 8-481,-2 0 493,-1 2 27,0 2 158,-3 1-146,0 7-22,-1 2-46,0 7-16,-1 2-22,-1 2 465,-2 2-471,-2 3-6,-1 3 6,-1 3-17,1 1 1,0 2-1,3-1-6,2 1 7,1 0-12,5 4 5,6-1 23,10 1-22,-1-7 22,5-5 0,-5-6-17,3-1 23,10-4-12,-7-2 6,6-3 22,-12-2-5,-3-2 45,3-7-34,-8 3 17,2-6-6,-8 5 17,-3-3-6,-1 0 62,-1-14 79,-4-10-119,0 7-317,-4-2 329,1 22-6,2 4 1,-1 3-12,1 2 11,0 3-33,0 2-22,2 1 300,-1 2-339,1 0 4,-3 0-21,0 2-23,-1 1-23,-2 3-38,1 2-46,0 2-72,2 1-106,2 1-186,1 2-1523,11 6-386,2-4-2712,10 4-4683,-2-9 9124,0-1 1,-8-6 0,-4-1 0</inkml:trace>
  <inkml:trace contextRef="#ctx0" brushRef="#br1" timeOffset="931668">10878 15729 15601,'-5'-1'4162,"1"-1"-670,4 2-3565,-8-26-50,17 17-34,-2-20-84,18 23-89,3 1 877,0 1-1095,-1 2-130,-2 0-218,-2 2 220,-3 2-1010,-3 0-3318,1 8 5004,-6 1 0,-2-2 0,-6-3 0</inkml:trace>
  <inkml:trace contextRef="#ctx0" brushRef="#br1" timeOffset="931824">10950 15907 15031,'-8'4'6178,"1"-1"-5063,7-3 1674,0 0-3002,-7 2-44,19-7-135,0 0-191,19-7-268,2 0-1361,0 0 230,2 0-2056,0 1 4038,4-1 0,-18 6 0,-1 0 0</inkml:trace>
  <inkml:trace contextRef="#ctx0" brushRef="#br1" timeOffset="932358">11617 15656 26637,'-11'-45'54,"0"-1"0,-2 6 0,9 9-48,21 18-1,-3 5 1,0 1 33,1 2-44,1 1 5,0 2-17,1 1 0,1 2 0,0 2 0,2 2-11,0 5-33,0 3 16,-1 2-17,-2 3-10,-3 0-12,-3 1 5,-3 1 18,-3-1 10,-3-1 18,-3 0 16,-3-1 17,-5 0 5,-2-1 40,-4 0-34,-1-2 6,0-1 11,-2-2 17,1 0 5,0-1 12,0-2 11,2-2 22,1-1 28,2-3 12,2-1 27,2-1-22,2 0 34,3 0-12,0-2-28,2 0-50,1-2-11,0 0-34,2 0-16,0 0 22,4 0-45,3-1 0,2 1 5,11 1 6,-2 1-5,6 2-6,-7 3 0,-1 3 6,0 3 5,-1 2 0,-1 3-33,-1 0 33,-1 1-11,-2 1-11,-1-1 33,-2 0-33,-2-1-23,-6 20 23,-4-15-6,-8 14-28,-6-20 12,-5-1-40,-4-2-601,-5-1 433,-3-2-207,-3-3-448,-3 0-1255,-3-2-4553,-2-1-3127,5-1 9047,4 0 0,18 0 0,8 0 0</inkml:trace>
  <inkml:trace contextRef="#ctx0" brushRef="#br1" timeOffset="944529">6920 17090 22895,'-8'-7'34,"4"6"-17,16 29 11,-2-6-23,5 6-16,-4-9 11,2-4 0,-1 0 6,0-4 22,0-1 33,1-3 51,-4-2 107,0-2 397,-3-5-79,1-9-346,0-1-6,1-10-6,-2 3-11,0-3-11,0-2-6,0 0-55,-1 0 60,1-8-94,-1 10-23,1-6-16,-2 13-23,-1 1-34,0 3-5,1 2-45,-1 3-51,2 1-77,1 3-125,1 0-223,3 2-4397,16 9 342,-8-1 3767,14 9 0,-23-10 0,1-1 0</inkml:trace>
  <inkml:trace contextRef="#ctx0" brushRef="#br1" timeOffset="944727">7620 16945 19703,'0'-4'4637,"0"0"-2979,0 4-1669,-7-5-11,5 13-12,-5-1-55,9 16-74,1 1-157,2 2-234,1 0-364,0 1-639,0-1-1373,2 0-2240,-2 0 4322,0 0 0,-3-12 0,0-1 0</inkml:trace>
  <inkml:trace contextRef="#ctx0" brushRef="#br1" timeOffset="944908">7660 16783 21416,'1'19'-2071,"-4"-10"1,9 2 0</inkml:trace>
  <inkml:trace contextRef="#ctx0" brushRef="#br1" timeOffset="945428">8059 16823 20408,'-2'-3'3445,"0"1"-1832,2 2-1613,-50 3 0,37 1-11,-37 4-6,50-1-5,0 1 11,4-2 0,0 2-1,4 0 1,0 1-1,2 1-4,1 4-7,2 1 23,-1 2 0,1 2 11,0 1-11,0 0-11,0 2-11,1 0-3488,7 10 3409,-5-9-1716,4 6 1649,-6-10-459,8 10 403,-9-12 28,5 8 44,-14-17 63,0 0 2614,-3-2-2492,-5 0 2523,-2-3-2517,-5-1-11,-4-2-11,-1 0-17,-4-3 0,-2-3 11,-11-9 1,7 1 10,-7-8 6,12 2 11,2-2 84,-2-30-33,11 20-3359,-1-20 3465,12 28 45,1 3 39,2 3 11,1 3 253,0 0-320,-2 6-39,-1 1-56,-1 5-57,-1 2-66,1 6 3397,0 2-3392,1 10 12,0 13-29,-1 25-39,-2-8-956,-2 12 867,-2-26-107,2-1-197,1 0-262,1-2-431,3-3-857,2-2-2835,4-4-4256,2-6 9079,0-4 0,-5-6 0,-2-3 0</inkml:trace>
  <inkml:trace contextRef="#ctx0" brushRef="#br1" timeOffset="945634">8394 16939 22761,'0'-4'2946,"0"1"-1680,0 3-1244,-11 28-16,7-8-34,-11 38 0,10-26-1098,0 11 986,3-12-152,0-3-562,2 1-121,0-2-672,1-3-1646,3-2 3293,2-1 0,-2-10 0,-1-3 0</inkml:trace>
  <inkml:trace contextRef="#ctx0" brushRef="#br1" timeOffset="945824">8554 16690 21864,'-2'-6'3131,"0"2"-2284,2 4-1127,-23-35-270,20 34-463,-14-23-920,27 43-2968,3 3 4525,2 3 1,-6-11 0,-1-1-1</inkml:trace>
  <inkml:trace contextRef="#ctx0" brushRef="#br1" timeOffset="946070">8851 16649 27398,'-23'-3'-22,"6"7"33,14 20-5,2 5-12,1 4-11,0 4-16,0 3-496,0 4 473,0 0-90,-1-11 1,-1 2-228,-1-1 1,1 1-436,-1 0 0,1-1-66,-4 25-352,5-22-875,-1-4-2895,2-3 4996,0 0 0,0-15 0,0-1 0</inkml:trace>
  <inkml:trace contextRef="#ctx0" brushRef="#br1" timeOffset="947010">8730 17070 23401,'-39'-41'-90,"14"6"431,50 32-430,6 0 601,4 0-1084,25-1 113,-15 2-169,15-2-1478,-6 0 643,-16-1-414,8-1-94,-19 1 190,-4 0 620,1-1 1447,-11 1 1017,0-1-88,-10 3 191,-2 0 72,-3 1 313,0 1-475,-4 0-113,0 0 595,-6-1-1120,3 2-124,-3-2-128,5 2-95,-1-1-63,2 1-72,0 0-44,1 0-74,0 1-56,0 0 1,1 2-23,1 0-11,1 3-6,2 0-6,-1 2 7,1 2-1,3 0 6,2 1-1,4 0-21,5-1-29,14 4-16,-1-7-434,11 2 344,-6-7-112,14-2 207,-11-3-2692,8-1 2765,-17-4-60,-4 0 82,-2-2 333,-4-1-254,-3-1 16,-3-2 40,-3-1-11,-3-2 11,-3 1 2831,-1 0-2865,-3 1 45,-3 2-11,-4 0-6,-1 1-27,-2 0 54,-1 2-105,-2 2-6,-3 2 12,-1 4-23,-2 0-28,-1 2-6,-1 4 0,0 1-22,1 5 0,1 1-39,1 3-6,3 2 23,0 2 5,5 3-50,1 14-23,7 4-215,6-1 249,8-2-62,8-13-33,4-2-353,19 3 129,-6-8-73,15 0-73,-12-10-39,2-4-2421,0-2 2499,0-3 124,-1-3-38,-1-3 323,-3-2 85,-1 0 60,-3-3 29,-2 2 34,-1-3 44,-3 1 1,-1-1 89,-4 0 28,-1 1 44,-2 0 220,-2 2-174,-2 2 28,-4 1-29,-2 2 2406,-2 1-2484,-3 2 201,0 1-291,-1 1-35,-1 2-71,-2 0-73,-5 0-11,-4 0 0,-7 1-5,-5 3-12,-4 3-17,-2 2 1,-1 3-12,3 1-3369,1 2 3397,5 2-101,2 0 90,4 2 0,1-1-33,2 9-2227,5-7 2221,2 5 28,5-10 2242,4-2-2253,4-3 11,6-2-17,6-5-6,6 0 12,6-5-12,5-4 6,5-3-1177,1-5 1183,1-3 5,-4-1 22,-2-2 12,-6 0-11,-4-3 44,-4 0-5,-4-2 2837,4-17-2815,-9 8 23,2-14-492,-8 10 486,-1-2 5,-4 1 1,-1 2 22,-1 5 17,-1 5-12,-1 6 1,0 5 1768,-1 5-1880,-2 2-6,1 5 0,0 1 0,1 3 0,1 1 596,-2 3-596,0 2 0,-2 7 0,-3 5 0,0 6 0,-1 6 0,-5 24 0,3-7 0,2-4 0,0 1-3589,0 12 3412,3-19 1,1 0-401,1 17-1024,1 1-410,4-1-3742,4-4 5753,4 1 0,-2-24 0,0-4 0</inkml:trace>
  <inkml:trace contextRef="#ctx0" brushRef="#br1" timeOffset="947235">10693 16960 23455,'2'-4'2667,"-1"1"-1172,-1 3-1467,-21 45-28,7-25-17,-1 8 0,-1 1-39,-2-8-45,-1 2-134,0-1-1277,-11 12-863,7-7-5018,-10 6 7393,5-8 0,14-12 0,0-2 0</inkml:trace>
  <inkml:trace contextRef="#ctx0" brushRef="#br1" timeOffset="947417">10398 17113 25892,'12'-45'545,"-1"0"0,-1 5 0,-1 7-130,-2 11-102,-2 6-50,0 2-110,-2 5-153,0 2 0,-2 4 0,0 1 0,0 1 0,1 2 0,2 4 0,2 3 0,5 6 0,4 4 0,3 5 0,4 4 0,5 4-309,-6-7 1,2 1-1341,15 13-533,-12-12 0,0-1 1376,19 12 0,-20-17 0,-2-2 0</inkml:trace>
  <inkml:trace contextRef="#ctx0" brushRef="#br1" timeOffset="948061">11415 17312 19762,'-1'45'-1473,"1"0"0,0-3 0,-5-6 1060,-17-2 1,11-16 0,-2-1 0</inkml:trace>
  <inkml:trace contextRef="#ctx0" brushRef="#br1" timeOffset="950901">12531 17001 23814,'2'-38'924,"1"-1"0,0-22-750,-9 58-51,-8 3-95,1 6-11,-10 3 11,-10 19-22,6-3-12,-3 9 0,0 2-1091,-1 5 1091,3 1 0,3-1-27,6 0 5,0 10-283,13-20 266,5-2 23,7-4 0,5-4-6,7-4 16,4-4 12,5-3 12,3-3-1,5-4 0,19-3 11,-11-5 14,-9-1 1,-1-5 75,10-17 1046,-5-2-1029,-14-6 22,-15 9 12,-4-2-6,-4-1-23,-4 0 23,-4 0 300,-5 1-345,-5 2-5,-2 4-18,-3 2-16,-5 6-17,-1 3-34,-3 5-16,-1 2-17,1 3 5,1 2-61,-6 3-17,12 0-28,-1 4-22,16-1-23,4 2-28,3 1-45,2 4-72,3 2-56,4 3-107,6 2-129,5 0-3577,5 0 3040,6 0-796,6-2-2845,4 0 4772,11-2 0,-23-8 0,0-1 0</inkml:trace>
  <inkml:trace contextRef="#ctx0" brushRef="#br1" timeOffset="951100">13332 16871 27068,'2'48'28,"4"13"-34,-2-22-5,5 13-135,-2-16 1,0-1-1317,2 12 1087,-1-10 0,-1-2-3915,3 4 2470,-1-3-2124,-1-2 3843,0 1 1,-4-17 0,-1-2-1</inkml:trace>
  <inkml:trace contextRef="#ctx0" brushRef="#br1" timeOffset="951269">13163 17245 18986,'-4'-4'4234,"1"0"-1551,3 4-2784,16-61-128,5 43 18,-4-15 1,6 2-2350,10 24 1,3 7-1216,22-6 3775,-12 2 0,-3 1 0,-8 0 0,0 1 0</inkml:trace>
  <inkml:trace contextRef="#ctx0" brushRef="#br1" timeOffset="951777">14141 16871 23461,'-4'-3'2112,"1"1"-1138,3 2-862,-24-64 6,19 43-26,-8-18 1,3 3-43,13 24-5,2-2-12,2 6-27,1 0 5,3 1-5,2 2-1,0 0 35,3 2-46,1 1 0,2 1-5,3 2 6,12 7-12,-6 1-17,9 8-578,-11-1 539,0 3-3243,-2 3 3171,-4 2-18,-2 1-1248,-5 2 1210,-4-1 43,-4-1 62,-3 1 57,-5-4 22,-4 0 306,-5-3-216,-14 3-12,4-6 2521,-9 1-2492,9-7 39,0-2 28,1-2 2021,-4-2-1982,7-2 5,-1-2-8,9-2 82,2-4-202,3 1-34,2-3 323,2 3-334,2 1-28,3 0 0,1 0-12,4 1 29,9 0 0,-2 2-17,9 0 17,-5 4-12,1 1-10,1 4 10,0 2-16,0 1 11,-1 3-22,16 19-1,-16-10-218,8 15 197,-20-17-29,-4 0-17,-4 0-5,-4 0 28,-4 0 5,-6-1-5,-7-1-185,-16 3 45,5-8-107,-13 2-932,10-9 315,-2-4-1118,0-1-3329,-1-4 5378,-4-3 0,20 2 0,0-2 0</inkml:trace>
  <inkml:trace contextRef="#ctx0" brushRef="#br1" timeOffset="952300">15077 16763 25354,'46'-22'516,"-16"20"-410,-40 26-44,-9 12-23,-5-9-4169,-5 3 4153,-5 0-1,-3 0 17,0-1 6,1-2-6,5-2-572,-5 6 550,19-13 631,-1 5-603,17-16 0,3 0 11,3-1-23,5-1 6,4 0-11,6 0 0,6 0-5,5-1-23,7 0-17,5 0 1367,6-2-1484,-9-1-1,2 0-398,-9 0 0,1-1 199,12 1 1,1-1-283,-12 0 0,-1 0-722,2 0 0,0 0-1516,-1 0 1,0-1-6321,27-1 8619,-11-1 1,-25 1-1,-11 1 1</inkml:trace>
  <inkml:trace contextRef="#ctx0" brushRef="#br1" timeOffset="952876">16250 16973 22576,'-1'7'1971,"0"-2"-1758,1-5 241,0 0-443,-14 46 6,-7-23 0,-9 32-6,-3-35 6,7-7-1,-3-1-4,-1-1-7,-2-2-3363,0-3 3414,-2-1 163,-9-4-57,11-3 6,-4-5-17,18-2-5,2-4-28,6-2-6,2-1 95,3-11-146,4 6-16,3-10-17,5 9-11,5-2 17,4 1-6,3 1 0,4 2 3386,2 3-3380,1 1 5,0 5-11,1 2 22,-2 3-5,0 2-17,-2 2 17,9 7-73,-7 1 11,6 7 17,-8 0-6,-3 3 1,10 10-1,-7-7-27,5 7 38,-8-9-5,-2-2 0,2 0 17,-1-3-3409,1-2 3403,-2-2-486,2-2 486,-1-3-6,11-2 12,-8-5-11,8-2-2117,-11-4 2128,-1-2 22,-1-2 2111,-2-2-2066,-1-4 0,-4-2-16,0-3-7,-3-1 588,0-11-521,-4 10 24,0-6 144,-4 6 3219,-2 11-3329,-7-7-168,-7 13-18,-2 2 0,-5 5 0,3 3 0,-1 4 0,-1 1 0,-10 11 0,-5 8 0,-11 13-2615,9-3 2615,3 1 0,11-8-160,2 1-704,-5 12-6982,2 4 7846,1 2 0,12-18 0,7-14 0</inkml:trace>
  <inkml:trace contextRef="#ctx0" brushRef="#br1" timeOffset="960959">20892 2227 16964,'-1'-63'2033,"5"7"-1506,21 28-491,7-4 379,6-3-1671,-4 5 1,3-1 1358,-7 6 1,1 1-26,12-10 1,1 0-379,-9 8 0,0 3 353,1-2 0,1 1-5,1 0 0,0 0-15,1 0 1,1 1-4,-1 0 1,0 1-9,0 0 1,1 1-12,-3 0 1,1 0-4,-2 1 0,0 0-50,11-6 0,-1-1 11,-12 8 1,-2 1-12,9-5 0,-3 1-48,3-3-72,1 0 5,-18 10-140,-3 1-63,-16 8-440,-3 3 1062,-7 2-262,-9 0 0,7 1 0,-6 0 0</inkml:trace>
  <inkml:trace contextRef="#ctx0" brushRef="#br1" timeOffset="964461">21494 656 32767,'5'-39'-342,"-1"0"0,0 2 0,2 8-1096,5 14 1759,2 0 57,2 1 3,3 0-342,3 2 58,2 1-658,2 2 957,2 2 34,12 2-583,-9 2-1798,8 2 1202,-13 5 187,1 1-473,11 18-73,-16-7-350,8 13 337,-23-11 122,-3 1 343,-4 0 29,-4-1 1331,-3 2-969,-13 6 115,3-7 206,-13 11-517,12-15 507,-2 3 348,9-9-310,4-3 39,0-1 28,4-3 17,1 0 151,1-1 759,2 0-1055,5-1-12,0 0 17,6 0 0,0 2-11,3 2 11,2 2-12,13 6 1,-7-3-6,9 6 1,-9-3-12,0 1 0,-1 1 0,-1 1-17,-1 0 22,-4-1-27,-3-1 11,-3 1 22,-5 5 11,-6-5 1,-16 11-18,-4-12-626,-14 5 599,3-8-51,-3-2-3244,-2 0 3065,-1-4-241,2 0-658,1-3-3184,3 0 4335,0-3 0,15 1 0,3 0 0</inkml:trace>
  <inkml:trace contextRef="#ctx0" brushRef="#br1" timeOffset="968815">27890 8594 9509,'3'-11'3579,"-1"3"-2213,-2 8-133,26-73-2304,-14 42 1527,4-13 1,-1 1 350,-5 17 344,-2 3-445,-2 1-51,-2 4-56,-2 1-61,-1 4-50,-1 1-85,0 4-84,-2 1-84,1 4-101,-2 1 1514,0 1-1631,0 2 75,-3 3-64,-1 4 34,-4 6-1,-4 6 6,-5 7-364,-2 6 336,3-4 0,0 1-1831,-11 20 1803,10-16 0,1 1-11,-7 15-6,4 0 1,4-1-34,4-3-29,6-3-828,4-2 751,6-5-51,4-3-67,5-2-482,18 6 234,-3-12-1445,12 4 1004,-9-15-2204,14-1-737,-10-7 3893,12-1 0,-28-5 0,-2 0 0</inkml:trace>
  <inkml:trace contextRef="#ctx0" brushRef="#br1" timeOffset="969238">28285 8449 22218,'-30'5'414,"3"4"-319,15 24-61,3-6-12,-1 8-16,5-10 11,3 0 0,1 0-6,1-1 6,2-2 5,5 4-22,1-9 22,2 2 57,1-10-6,-2-4 16,4-2-16,-2-4 0,2-3 0,3-3-6,2-3 22,2-3 12,0-3 6,-1 0 206,5-8-89,-7 7 51,2-2 16,-11 9 235,-2 3-335,-4 3-79,0 1-22,-2 3-73,-3 4-17,1 1 0,-2 4 11,0 2 0,0 2-11,0 3-56,-1 13 17,4-5-107,-2 21-11,2-17-134,0 11-169,-1-10-268,0 1-425,-2 1-948,1 0-2385,-1-1 4486,0 3 0,1-17 0,1 0 0</inkml:trace>
  <inkml:trace contextRef="#ctx0" brushRef="#br1" timeOffset="969452">28789 8863 23920,'-28'-11'45,"4"5"-62,18 18-39,0 2-39,2 0-73,-1 3-168,2 0-230,1 1-336,2-2-4301,1 8-3401,2-8 7756,0 3 0,-1-13 0,-1-2 0</inkml:trace>
  <inkml:trace contextRef="#ctx0" brushRef="#br1" timeOffset="970003">29190 8548 17087,'-2'-4'2375,"0"1"-118,2 3-2045,20-63-687,-7 42 559,2-14 0,2 2 62,5 23-6,1 2 204,-1 2-249,-1 2-33,-2 2-12,-3 0-16,-2 3-6,-1 1-6,-2 4-11,0 2 121,2 9-115,-2 7-28,0 2 0,-3 3 5,-4-6-16,-2 0-3046,-1 0 3046,-1-1-8,-3 0 13,0-1 6,-5-1 11,0-3 11,-2-1 17,0-3 5,-2-2 18,0-1 22,-3-2 5,1-3 23,-2-1 22,0-2 36,1-1 177,-4-3-173,8-2-18,-3-2-10,9-2-23,1 0-17,2-2 3347,1 1-3391,2 0-23,3 0-6,2 0 12,4 1-12,2 0 12,9 1-6,2 3-17,1 0 0,-2 4-11,-7 3 6,0 3-18,6 10 7,-5-2-6,11 16 11,-13-11-23,9 16 6,-14-16 12,2 6-18,-8-3 1,-6-5 0,-4 2-23,-6-5-22,-4-3-23,-4 0-3621,-16 1 3481,4-5-78,-10 1-365,9-6 18,1-2-404,0 0-1069,3-3-2197,1-1-4233,6-3 8361,6 1 0,8 2 1,5 2-1</inkml:trace>
  <inkml:trace contextRef="#ctx0" brushRef="#br1" timeOffset="970284">29783 8201 19446,'33'47'88,"1"0"0,-14-16 0,-1-1-83,14 13 1,-3-1-1,-4 2 1,-4 1-12,-3 0 1,-5 0-1866,-5-2 1787,-5-2-163,-8-2 585,-6-4-1782,-8-1-2403,-9-3 3847,-10 3 0,17-17 0,-1 0 0</inkml:trace>
  <inkml:trace contextRef="#ctx0" brushRef="#br1" timeOffset="973617">4587 18059 12500,'-6'-8'4643,"0"2"-3758,6 6 1602,0 0-1804,-29-60-370,17 42-899,-5-15 1,-2 4 803,6 25 290,-3 2-385,-3 3-5,-3 5-12,-4 3-22,-2 6-33,-2 4-1,-2 4-540,0 4 479,-1 3-6,1 3-5,2 2-17,2 2 5,4 0-11,4-2-5,4 0-1,6-4-5,3-2 0,5-4-22,4-3 11,3-3-110,6-4 142,5-5 19,4-3 21,4-4 12,3-2 51,16-7-18,-11-2 6,11-8 23,-16-1 16,-1-5 0,-2-3 23,-1-3 11,-3-3-1,-1-3 175,2-23-146,-9 12-1474,1-17 1452,-9 16-12,-3 0-22,0 11 0,-1 0-1,-1-17-44,1 18 0,0 1-121,-1-9 228,1 5 27,0 4 1,0 7 27,1 5-5,0 4-22,0 6 383,0 3-462,-1 5 66,0 1-161,0 2 2602,2 6-2551,1 15-41,2 5-27,1 16 12,-1-1-244,-1 5 221,0 4-17,-1 4-6,0 1-22,-1 3-22,0-1-40,1 1-123,1-20 0,0 0-258,4 17 143,-1-21 1,1-2-815,5 6-729,4-7-2336,1-4 4235,5-5 0,-10-10 0,-1-4 0</inkml:trace>
  <inkml:trace contextRef="#ctx0" brushRef="#br1" timeOffset="973958">5147 18095 18408,'-9'-4'3232,"2"2"-2749,7 2 569,0 0-1057,-52 61 10,39-39-8,-15 14 1,5-3 24,25-21-16,3-1-6,1-3 11,2-1-11,1-2 28,-1-1 17,1-2 22,-1-2 45,-1 0 73,0 0 33,-1-1 51,-2-2 22,-1-3 23,0-1 27,-1-1 18,-1-3-17,0 1-34,-1-2-6,0 1-38,-2 1-35,0 0 152,-4-2-247,1 4 68,-5-3-152,5 8-33,-1-1-6,2 3-39,2 1-358,0 0-180,0 0-812,0 3-3455,1 2 4833,0 5 0,1-5 0,0 1 0</inkml:trace>
  <inkml:trace contextRef="#ctx0" brushRef="#br1" timeOffset="976910">6876 18260 12670,'-15'-42'653,"0"1"1,1 2 0,3 9 2010,7 19-2311,1 3-112,1 3-107,1 2 1332,0 2-1444,4 11 18,6 11-29,1 6-22,5 8-1,-3-6-1298,0 1 1304,-1 2 167,1-2-172,-2 1 140,0-3-152,0 0 1,-2-2 5,0-3 17,0-3 2333,-1-5-2333,0-3 3509,6-3-3229,-5-6 333,11-10-366,-6-4-29,5-9-16,-3-1-46,-2-3-21,0-1-1,-2-1-27,0 0-3404,-2 1 3364,0 0-373,0 0 345,0 1-2172,0 1 2138,0 3-27,0 1-28,2 3-12,-1 2-78,2 2-84,1 4-84,0 2-191,1 2-179,0 2-341,-1 2-487,0 4-3676,4 6 5182,-3 3 0,-3-3 0,-5-3 0</inkml:trace>
  <inkml:trace contextRef="#ctx0" brushRef="#br1" timeOffset="977134">7681 18102 18179,'-4'-1'3355,"1"0"-2027,3 1-1356,-8-7-79,15 3-49,-2-6-80,17 5-112,3 0-1539,15 1 818,-17 1-752,10 3-1786,-23 2-1395,-3 3 5002,-2 2 0,-3-3 0,-1 1 0</inkml:trace>
  <inkml:trace contextRef="#ctx0" brushRef="#br1" timeOffset="977274">7670 18370 12679,'-3'4'7304,"0"-1"-3048,3-3-4681,57-29-264,-26 14-612,9-4 0,1-1 1301,9-3 0,-23 11 0,1 0 0</inkml:trace>
  <inkml:trace contextRef="#ctx0" brushRef="#br1" timeOffset="978833">8696 18005 22582,'0'-6'319,"-2"3"-218,-7 7 5,-8 3-27,-6 0-51,-1 1 22,-12-1-33,14-2 22,-9 0-5,8-2 5,0-1 6,0 0 145,-5-1-44,10-1 27,-4 0 1,13 0 16,2 0-16,3-1-17,1 0 33,3 1-168,-1 4 6,1 1-11,0 5 17,0 2-1,-1 2-10,1 2-18,-2 8 1,1-4-6,-1 7 17,1-8-17,0 0-11,1 1-1,0 0-27,0 5 6,0-8 27,0 3 0,0-8 34,-1-2 6,1 0 0,-1-2 33,1-1 11,-1-2 57,1-2 22,-1-1 806,1-1-884,0-5-46,1-1-5,1-5-17,2 1 51,2-2 0,10-6-29,-1 3-22,7-5 68,6 1-40,3 1 6,11 1-23,-9 7-27,-2 5-18,-10 3-5,-1 4 23,0 3 16,8 11-34,-7-1-27,5 7 22,-10-7-6,-2 1-83,2 9-6,-6-5-1,-2 7-55,-6-6-90,-8 1-95,-4 0-795,-16 7-2311,-1-8 0,-1-1-1464,-11 7 4202,-15 2 0,43-27 0,1-2 0</inkml:trace>
  <inkml:trace contextRef="#ctx0" brushRef="#br1" timeOffset="979022">8698 18083 13961,'-2'-3'5669,"1"1"-2224,1 2-3496,20-34-498,9 22-347,12-25-8935,14 29 8440,-25 2 1,1 1 0,-23 3 0</inkml:trace>
  <inkml:trace contextRef="#ctx0" brushRef="#br1" timeOffset="979315">9537 18375 23002,'1'-4'3282,"0"0"-2459,-1 4-1030,-14 26-1098,-4 5-538,-6 14-3971,1-5-4017,11-13 9626,2-5 0,5-9 1,3-7-1</inkml:trace>
  <inkml:trace contextRef="#ctx0" brushRef="#br1" timeOffset="980146">10238 18151 19647,'0'-7'3439,"0"1"-2767,0 6 633,0 0-1300,-9-29-5,3 31-5,-7-17-12,4 40-6,0 3 7,0 3-955,0 2 937,2-1-11,1-1 1,3-3 4,2-3 24,1-2-1,4-3 11,2-3 6,5-1 11,2-5 6,2-2 50,13-5-67,-7-1 966,11-6-899,0-9 17,5-7-34,-2-2 1,-4-1 38,-13 8 6,-4-1-16,-3 0 0,-3-2-6,-2 0-34,-2-2 84,1-3-112,-2 6 12,0 2-35,-2 11-21,-1 1 22,0 8-6,-2 1-17,-1 6 12,-3 8-17,4 2 33,-2-1-11,6-3 12,2-7 10,3-3-22,11 1 12,-2-4 10,9-2 1,-3-3 16,2-2 12,10-6-34,-9 0 11,7-7 17,-14 0 6,-3-1 5,-2-4 11,-5-1 6,-1-1-5,-4-1 44,-1 0 11,-3 0 12,-2 0 0,-3 1-18,-3 0-4,-2 1-40,0 2 22,0 1 17,1 3-11,0 2 0,0 3-5,2 2-68,2 4-17,0 1-11,1 2-16,0 1-18,1 3-21,0 3-80,0 4-116,2 3-136,1 2-330,2 2-571,4 1-1277,4-2-2963,7 0 4697,7-2 0,-10-7 0,1-1 0</inkml:trace>
  <inkml:trace contextRef="#ctx0" brushRef="#br1" timeOffset="980356">11375 18122 25797,'34'-41'-477,"-1"8"147,-5 30-124,-2 1-123,1 0-1131,9 2 397,-9 2-721,5 2-2086,-13 2 3055,-1 2 0,-9-3 0,-1-1 1</inkml:trace>
  <inkml:trace contextRef="#ctx0" brushRef="#br1" timeOffset="980514">11429 18338 23601,'29'-11'-3383,"-7"4"185,31-8-1715,-17 6 4913,4-2 0,-19 6 0,-1-1 0</inkml:trace>
  <inkml:trace contextRef="#ctx0" brushRef="#br1" timeOffset="980905">12048 18062 27986,'-7'-62'34,"0"15"-17,3 55-28,2 4 22,-2 3 17,3 13-6,0-6-67,1 9-5,5 0 22,0-7 17,6 6-51,6-3 40,-2-8 5,5 4 6,4-8 5,-6-5 40,7-1 5,-1-7-17,-5-2-44,4-4 39,-7-3 28,-3-2 22,0-3-11,-1-1 185,3-7-101,-4 5 57,3-4-197,-1 2 0,-2 4 0,2-2-3392,-5 7 3392,-2 3 0,-1 1 0,-2 3 0,0 2 0,-1 4 0,2 4 0,2 7 0,1 21 0,-2-3-1135,-2 0 1,-2 2 1134,-3 13-26,0-16 1,-1 0 1255,-4 20-2882,-1 0-1175,4 2-3609,2-4-3395,1-8 9330,3-7 0,-2-18 1,2-8-1</inkml:trace>
  <inkml:trace contextRef="#ctx0" brushRef="#br1" timeOffset="982440">14072 18527 20907,'4'-8'2778,"0"2"-1932,-4 6-118,0 0-768,0 45-1413,-6-22 1257,-2 36-425,-6-34-1082,-3 1-3948,-5-1 4963,-6 7 0,13-15 0,-2 0 0</inkml:trace>
  <inkml:trace contextRef="#ctx0" brushRef="#br1" timeOffset="991046">14975 18191 12253,'0'-4'5310,"0"1"-1714,0 3-3473,-35 10-17,16 5-2400,-28 12 2384,24 3 223,-9 16-307,9-11-6,-4 7-795,14-14 784,6-4 11,3-1-12,3-5 1589,6 0-1577,2-4 366,4-3-372,4-1 1041,0-3-985,4-3 18,-1-1 21,3-3-5,-1-1 0,2-3 12,-1-3 27,0-3 45,-1-2 17,-1-2 45,-2-1 39,-3 0 22,-3-2 358,-4-11-380,-4 5-50,-3-7-74,-6 8 1,-2 0-29,-4 2 1,1 1 84,-8-5-118,5 8-33,-4-2-12,7 8-34,1 4-10,1 2-12,-2 2-12,2 3-38,-1 2-50,2 4-18,0 4-72,-1 2-426,-2 10 140,3-4-151,-1 8-1809,5 4-118,2-6-2095,2 7 4666,4-7 0,-2-13 0,2 0 0</inkml:trace>
  <inkml:trace contextRef="#ctx0" brushRef="#br1" timeOffset="991699">15630 18191 24732,'13'-49'79,"-6"29"-124,-17 61-45,0 3-2039,1 2 1933,3-14-140,0 0-140,2 0-224,2 1-1639,3 9 642,4-11-176,3 6-1292,3-15-353,0-3 303,-1-1 2353,-2-4 862,-2-1 979,-2-4-979,-2-1 590,-2-4-590,-2-3 0,-1-1 0,-8-7 0,-7-6 0,-2-3 0,-4-3 0,-14-7 0,14 10 0,-13-8 191,18 13 1858,4-1 366,1 3 1908,2-3-2592,6 4-353,1-2-268,4 4-214,2 1-152,1 0-150,2-1-124,2 0-100,1 0-106,1 0-63,2 0-77,1 1-46,2-1-28,2 0-16,3-1-45,3 0 5,3 0-11,3 1-11,2 0-5,1 2-79,14 1-95,8-2 106,-10 1-665,-1-2 542,-25 3-151,-2 0-280,-3 0-448,-2 1-1653,-3-2-2633,-2 4-469,-2-2 5858,-1 2 0,-1-1 0</inkml:trace>
  <inkml:trace contextRef="#ctx0" brushRef="#br1" timeOffset="992789">16112 18217 13133,'-1'-6'6043,"0"0"-4699,0-26 0,3-8-705,4 11-1384,-2-15 0,1 1 1249,8 18 931,7-7-1116,-6 11-28,2-4-22,-7 14-11,-3 3-34,-2 2 260,-2 4-305,-1 0-140,-1 6-17,-2 3 1091,-3 15-1102,-1-1 28,-2 12-3459,0-6 3398,1 4-123,-2 17 139,3 5 0,1-1-5,6-8 0,9-8 0,1-11-12,15 10 18,-7-19 16,6 1 11,-6-11 3349,5-3-3366,-6-3 34,5-5 100,-7-2-94,-1-5 17,0-2-1,-1-2 130,7-8-91,-6 5-4,4-5 4,-7 8-10,-2 1-6,-2 1 6,0 2-23,-4 3-22,0 2-12,-2 4 6,0 1-27,-2 1-12,0 7-28,-1 1 5,0 8-50,-5 8 1,-1 7-208,-1 12-308,3 2 84,4-9-264,5-2-2470,11-4-6593,9-4 8935,-2-3 0,-5-10 0,-11-9 1</inkml:trace>
  <inkml:trace contextRef="#ctx0" brushRef="#br1" timeOffset="993089">17117 18017 24956,'-30'16'50,"1"1"1,-13 4-40,0 22 23,9-6 5,9-10 0,-6 6-5666,14-14 5661,2-4 1425,0 3-1464,7-6 859,1 1-866,4-5 12,3 0-28,7 3 3364,1-3-3532,17 6 34,-7-8-56,9 0-124,-6-5-50,1-1-700,14-1 307,-8-2-340,9-1-4264,1-8 5389,-6 2 0,-5 1 0,-13 4 0</inkml:trace>
  <inkml:trace contextRef="#ctx0" brushRef="#br1" timeOffset="993688">17614 18199 19580,'3'-6'3131,"0"1"-2739,-3 5 604,0 0-940,-10 24 90,-2-8-84,-7 15 22,2-16 11,-7 2-45,-9 2-39,-1 0-568,-3-2 563,10-7 5,-11-1 73,12-4 179,-8-1-117,22-3-6,2-2-33,8-1 514,4-2-520,5-5-56,2 1 64,6-3-58,-1 1-12,0 0 28,10-7-3442,-6 6 3397,6-3-16,-9 6 33,1 1-50,-2 0 16,2 1-5,-1 0-11,0 1 34,0 1-23,-1 1-6,1 0 17,13 1-11,-10 0 0,10 1 28,-8 0 6,-5 1 3380,4-1-3414,-7 0-11,0 0 0,0 0 11,-2-1-17,1-1 23,-2-1 10,0 0-4,-2-1 27,0 1 84,-1-4-45,-1 0 29,0-4 38,-3 1-27,0-2 44,-1-2-27,0-1-46,1-2 18,0-1-6,1-1-17,0 1 33,-1 3 1,0 3 5,0 3 163,-2 3-186,0 3-21,0 1-29,0 3-22,-2 0-5,-2 1-12,-2 0 28,-1 1-5,-3 2 10,-1 0-16,-2 3-22,-6 5 0,5-3 10,-4 4-55,2 2-11,6-3-34,-3 5-263,4 7-12,2-4-508,-1 9-46,2-7-616,1 2-1736,-1 0 3265,-1 1 0,3-12 0,0 0 0</inkml:trace>
  <inkml:trace contextRef="#ctx0" brushRef="#br1" timeOffset="997138">23176 2093 30168,'-38'6'1299,"0"0"1,-22 4-1300,60-12-1483,4-2 1606,4-5-29,5-2 312,7-4 24,4-1-242,6-3-105,4-1-4,3-2-541,3 0 920,2-2-374,1 1-84,1-3 0,1 2 0,0-2 0,2-1 0,2-1 0,3-3 0,2 0 0,-27 15 0,3-1 0,24-13 0,1 0 0,-21 12 0,0-1 0,18-9 0,0 1 0,-20 11 0,-4 1 0,14-5-658,4-4-23,-24 12-38,-6 4-434,-5 1 419,-5 4-69,-4 1-5429,-1 1 6398,-5 8 0,3-6 0,-3 6 0</inkml:trace>
  <inkml:trace contextRef="#ctx0" brushRef="#br1" timeOffset="1.00087E6">23758 535 24450,'1'-6'1675,"1"0"-1399,-2 6 5445,0 0-5076,16-57-645,-12 42 0,13-43 0,-17 58 0,0 0 0,-1 4 0,0 1 0,-4 14-92,0 0-534,-2 10-225,-1-2-9,-2 2-99,1 2-75,-3 12 397,6-10-1187,0 5 1458,5-14-480,4-5 436,0-2-17,4-4-18,0-1 233,1-4 61,0-2 233,6-2-134,-3-4 44,7-2 261,6-10-160,-2 0 1219,7-8-1194,-5 4 5,-2 0 1,2 0 4,-3 1-4,0 0 21,-2 2-72,-2 1 5,-2 2 390,-1 3-451,-4 2 16,-1 2-21,-2 2-1,-2 1-11,-1 1 11,0 2 11,0 5-10,-1 2 21,0 5-5,-1 4-11,0 2 17,-2 3-1,0 2-5,0 0-5,-1 0-23,0 1 11,0-1-28,2-1-112,12 12-123,2-8-3063,14 8 600,0-11 2715,10 2 0,-18-13 0,0-1 0</inkml:trace>
  <inkml:trace contextRef="#ctx0" brushRef="#br1" timeOffset="1.01066E6">28102 7250 21618,'-13'-20'701,"0"10"-472,0 32-16,-3 6-23,-3 5-981,-5 5 909,-3 5-57,-3 3-1343,-2 3 1304,1 0-10,3 0-2651,3-1 2617,7-3-40,7-2-55,5-3-74,9-2 103,6-5-399,10-2-242,8-5-419,7-2-916,-2-11 0,2-1-1604,21 4 279,-19-7 0,-1-1 3346,9-1 1,-22-4 0,-9-1 0</inkml:trace>
  <inkml:trace contextRef="#ctx0" brushRef="#br1" timeOffset="1.01136E6">28885 7296 23052,'-9'-50'196,"1"11"-168,0 38 11,-10 1-27,2 0 4,-7 1 18,4 1 28,-8 2-34,5 0-6,-6 0 12,8 0 16,1-1-16,1 0-1,0 0 1,1 0-12,2-1 1,1 1 10,1 0-10,2 0-7,2 1 46,-2 1-23,3-1-16,-1 2-1,4-3 0,0 1 1,2 1 61,-1 3-17,0 1-22,1 1 5,0 0 1,2-1-1,0 1-5,0 1 100,-1 13-105,0-7-7,0 11 51,-4-6-50,2-4 5,-3 3-22,2-5 16,-2-2 1,1-1-6,0 0-6,0-1 6,2-3-5,0-1-6,0-2-1,2-2 7,1-1 22,0-1 790,1-1-701,4-4-50,1 1-28,5-5-11,0-1-12,2-1 7,1-1-18,1-1 0,1 0 1,1 0-1,0 0-11,1 2 6,1 0-22,-1 3 16,0 0-6,0 3 7,-2 1-7,-1 1-22,-2 1 17,-2 2-5,-1 2-1,-2 2 6,0 4-5,-1 2-1,-2 3 6,0 3-6,-2 0 6,-1 2-5,0 1 5,-1-1-6,-3 0 1,-1 0-1,-3-1-5,-2-1 0,-1-1-12,-2-1-22,-1-1-106,-9 3 6,3-6-113,-6 1-129,6-6-218,0-3-257,1-2-409,1-1-1093,3-2-7467,1-5 8961,7 2 1,2-3 0,4 5 0</inkml:trace>
  <inkml:trace contextRef="#ctx0" brushRef="#br1" timeOffset="1.0116E6">29035 7504 14208,'4'0'3769,"0"1"1217,-4-1-4897,24 43-50,-21-26-22,17 34-22,-27-36-147,-3 5-83,3-5-196,0 4-303,2-7-425,3-1-550,-1-2-1635,2 0 3344,0-2 0,1-4 0,0-2 0</inkml:trace>
  <inkml:trace contextRef="#ctx0" brushRef="#br1" timeOffset="1.01205E6">29452 7249 18028,'1'-6'3243,"-1"2"593,0 4-3740,-15-22-1,6 23 1,-14-14-24,11 31-10,-1 3-23,0 2-5,2 2-6,2 0-6,2 1-11,2-1 40,2 8 5,3 0-51,7 4 1,0-11 5,6-6-16,-3-9 21,2-3-10,1-3 5,0-2 23,2-2 16,10-6-27,-6-1 55,17-11-44,-14 2 5,6-6-6,-9 3-10,-2 0 22,1-1 11,-3 0-12,-1 2 29,-2 2 22,-3 3 12,-1 3 22,-4 3 78,-2 2-146,-1 2 35,-1 2-91,-2 6-22,-1 2 17,-2 7-11,-1 1 67,-2 10-28,1-3-17,-1 7-33,2-6-28,2-2-34,0 2-40,3-1-88,0-1-147,2 0-1047,5 5-2168,5-3-1253,2-2 4827,4-5 0,-10-13 0,0 0 0</inkml:trace>
  <inkml:trace contextRef="#ctx0" brushRef="#br1" timeOffset="1.01234E6">30112 7112 26374,'-25'-49'207,"5"11"-179,22 40 0,3 4-6,3 3 1,3 4 10,3 3-10,4 4-1,2 2-1433,2 3 1434,-2 3-7,5 17-794,-8-9 755,2 13-265,-8 4 288,-5-13 22,-1 12-33,-8-17 0,-5-1-62,-8 1-235,-7-2-633,-8-1-2397,-9-1 3338,-11 1 0,22-15 0,0-2 0</inkml:trace>
  <inkml:trace contextRef="#ctx0" brushRef="#br1" timeOffset="1.0707E6">17661 10171 6926,'0'-4'3436,"0"1"2884,0 3-5623,-1-60 8,0 39-598,0-14 0,0 2 498,-1 20-18,2 1-75,-1 1 89,0 0-136,0 2-45,0 2-11,0 1-45,0 2-45,1 1 601,-1 2-1172,0 0 213,0 4 22,0 0 34,0 4 22,1 0 12,0 8-29,0-1 0,0 6-5,0-5-6,0 1 1,0 0-1,0 0 11,1 2 1,-1 0-1,2 1 6,-1 1-6,0 1-5,0 0 6,0 0 5,0 0-6,0 0 0,1 1 6,0-1-5,0 1-1,-1-1-5,1 1 5,-1 0-5,1 1 6,0 1-7,-1 0 1,1 1-6,-1 0 12,1 0-1,0-1 6,0 2 6,1-2-23,0 1-11,-1 0 6,1 1-3393,-1-1 3398,0 2 17,1 11-16,-1-8-1,1 9-488,-1-13 471,0 0-5,0-1 5,1 1 12,0-1 5,0 1 6,1-1 3163,0 0-3157,1 1 10,0 0 12,1 2-11,-1-1-6,1 1 5,-1-1-21,0 2 16,-1-1-6,0 2 0,0 0 1,-1 0-6,0-1-6,0-1 6,0 0-2704,-1-2 2698,1 2-414,-1-1 415,0 0-12,1 1 16,-1 0 1,0 2 0,0-2-2128,1 1 2111,0-1-350,1-1 356,1 0 5,1 1-5,0-1 1755,0 1-1756,1 0 12,0 1-6,0 0 6,0 0-6,1 1 23,3 16-17,-2-11 11,1 13-1663,-3-14 1652,0 1-6,-1-1 2014,0 1-1997,-1-2-11,0 1-199,0 0 199,-1 0 5,3 18-10,-3-12 4,1 12-1812,-1-15 1808,0 0 4,0 0-4,1 18 4,0-14-681,1 15 671,-1-19 11,-1 2-6,-1-1 6,0 2-6,1 0 6,-2-1-17,1 1 22,-2-2 417,1 0-416,0 1-12,-1-1 895,0 1-895,1-1 6,0 1 1876,0 0-1877,0 1-10,0 0 22,1 18-6,-2-13 12,1 14-12,0-18-5,-1 0 0,0 1 0,0 0 5,0 0-5,1 1 40,0 16 4,-1 4-44,0 0 5,0-5 1,0-17-18,-1 0 7,1 1-7,0 1 1,0-1 5,0 2 0,0-1 12,1 1-12,0 0 6,1-2-6,-1 2 1306,1-1-1301,0 1 12,0 1-780,1-2 757,-1 1 7,0-3-12,0 1 16,1 0-10,-1-1 5,1 1-11,-1 0 17,1 0-6,0 0 0,1 0 1197,-1 0-1208,0 0 33,0 1-16,0-1 11,0 0-11,0 1 14,-1-3 0,1 2-15,0 12-634,-2-12 0,1-2 635,0 2-39,0-2-1144,-1 0 1182,0-1-1520,1 1 1515,-2 0-11,1 1 175,-1 0-175,0 1 1074,0 1-1057,-1-1 590,0 0-579,0-1-6,0 2 12,0-2-23,-1 3 6,-1 0 5,-1 2 1,0 0-1017,1-13 1,-1 0 1004,-2 19 12,1-11 1,0 4 6,-1 2 1,1-1-20,0-7 1,1-1-573,-1 8 0,0-3 572,1 5-22,0-1 1254,0 1-1235,1-14 1,1 1 2,-1 19-20,1-20 1,0 2 19,1 0 1,0-2-7,0 20-2,0-20 0,0 1-9,0-2 1,0-1 27,1 19-14,-1-18 1,1 0 30,0 13-11,1 0-11,-1-14 0,1 2 2,0 1 1,0 1-15,0 0 1,0 0 1047,0-2 1,0-2-1021,2 13-22,0 1-1984,-1-1 1956,1-1-28,3 19 1377,-2-17-1360,3 13 57,-3-22-73,-1-1 27,0-3-11,-2-3 5,0-2-101,-2-4 73,0-1 79,-2-3-17,-3 8-33,0-8 2762,-3 5-2740,2-8-11,1-1 1201,-3 7-1201,4-7 613,-2 5-484,3-10 158,1-1-209,0-2-112,1 0 1,0-2 77,0 2-83,0 2 5,1-3 51,-1 2 16,1-5 17,0-1-11,0 0 56,0 0-73,0-1 34,0 0-162,0-1-12,0 0 106,0 1 29,0 1-62,0-1 123,0 1-33,0-2-9607,0 0 9573,4 1 0,-4-2 0,4 0 0</inkml:trace>
  <inkml:trace contextRef="#ctx0" brushRef="#br2" timeOffset="1.07481E6">18278 10001 7968,'11'-6'6749,"-2"1"-4726,-9 5 1309,0 0-2917,13-24-63,-10 16-66,10-17-84,-14 21-68,-2 0-11,-1 1-50,-3 0 0,-2 0-17,-2 1-17,-4 1 17,-1 0 0,-4 1 6,-2 1 151,-19 6-146,15-2-11,-12 6-16,23-4-18,2 0 0,2 3-10,4-2-7,1 4 12,4-5 0,2 3 5,0-3-5,0 2 11,0 0 0,2 1 0,2 1 17,2 2-34,2 2 11,2 0-5,0 2-6,3 0 29,9 9-29,-4-6-6,7 7-3391,-6-10 3380,-1 1 1,-2-3-1029,-1 0 1034,-4-2 6,-2-1 0,-4-1 16,-2-1 28,-3-1 2892,-4-1-2863,-5 0 44,-21 3-62,1-3 1265,-15 2-1236,-11-3-62,13-3-14,8-2 0,0-1-9,-1 0-285,-5-2 224,20-2-101,6-1-145,5-2 50,4-1-516,4-3-291,3 0-447,4-3-998,5 0-1081,4-1 2758,6-1 1,-10 7 0,1 0-1</inkml:trace>
  <inkml:trace contextRef="#ctx0" brushRef="#br2" timeOffset="1.0751E6">18527 9972 20613,'4'-36'73,"-1"0"0,2-22 1206,-5 60-1274,0 2 980,0 5-974,0 15 23,0-1-17,0 11-12,1-4-385,1 2 363,1 1-11,1 1 953,0 1-1055,0-1-66,1-1-112,-1-2-112,-1-2-140,0-1-213,-2-2-1512,2 7 543,-2-10-1042,1 5-454,-2-12-3567,0-3 6071,0-3 1,0-6 0,0-1 0</inkml:trace>
  <inkml:trace contextRef="#ctx0" brushRef="#br2" timeOffset="1.07608E6">18441 10337 21803,'-17'-41'308,"-1"1"0,1 2 0,5 10-162,12 22 431,-1 0-554,1 2 262,2 0-307,4 1 156,6-1-145,4 0 371,5 1-366,3-1-22,4 2 0,2 0-11,1 0-17,0 0 11,-1 0 12,-2-1 10,-2 1 111,-3-2-99,-1 1 5,-3-2 1,-3 1-1,-2 0 12,-4 2-1,-3 0 1,-4 1-23,-1 0 34,-2 1-6,-2 3 28,-3 2-16,-4 2 10,-2 2 12,-2 0-6,0 1 12,0 0-12,3 0-6,1-2-16,2 0 0,3-1-6,3 0-5,0-2 16,2 1 1,2-1-1,3-1 0,4-1-10,14-2 4,-4 1-4,10-3 27,-8-2-17,0-1-5,-1-2 5,-2-2 1,0-2 16,-3-1 17,0-2 22,-3-1 23,-2-1 0,-4-1-6,-2-1 62,-3-9-56,-4 6 0,-2-5 6,-5 9 133,-8-2-105,3 5-12,-6-1 0,5 7-16,1 2-29,1 2-5,0 1-23,2 2-16,0 0-6,1 1-17,0 3 6,-2 3-3409,1 3 3403,-2 4-22,2 1-6,-4 14-5,5-5-711,0 10 694,8-10-62,2 14 17,5-11-151,10 17 3054,1-20-3043,7 5-34,-3-12-6,1-2-10,2-2-57,1-2-38,0-2-1,0-3 12,0-1 44,-1-3 62,0-1 34,7-7 212,-8 0 45,6-7 23,-12 1 1109,-1-2-1042,-3-1 28,-2-1 17,-3-1 5,0-1 28,-3 1 252,1-7 107,-2 1 16,-1 1-312,0 9-80,-2 7-28,0 4-5,-2 2-106,1 0-29,-3 2-5,1 3 0,-3 4-6,0 3 6,-2 3-6,-1 4-6,0 0 7,0 3-29,1 1 17,0 1-11,0 2 11,0 2 0,1-1 5,-1 11-22,3-10 6,0 6 11,4-14-11,0-3 17,1-3-23,0-2 6,0-2 5,0-3-5,1-2 28,0-2-6,3-2 0,0-3-5,7-8-1,-3 0 6,4-7 17,-3 2 17,2-14-34,-4 3 1,2-14-3388,-3 7 3399,1-3-63,4-17 68,-2 11 11,3-10 57,0 6-29,-5 12 0,4-4-11,-6 16-28,0 3 39,1-1-44,-2 8-7,2-2-4,-2 10-24,0 0 3357,1 3-3334,-1 0-11,2 1 6,1 2 187,6 7-187,1 7-17,1 2 5,-1 4 6,-6-4-6,-2 1 6,-2 2-16,-2-1 21,-2 0-5,-4-1-17,-2-1 12,-7 0-6,-3-2-17,-5-1 0,-2-1-40,-2-2-245,-11 3 22,8-5-146,-5 1-3633,15-7 2916,5-2-997,4 0-2655,5-2 4806,4-3 0,1 3 0,0-3 0</inkml:trace>
  <inkml:trace contextRef="#ctx0" brushRef="#br2" timeOffset="1.07632E6">19487 10203 22507,'-4'-5'-337,"3"0"780,29-4-1103,-2 3-477,2-1-684,2 0-2245,0 0-4739,-3 1 8805,-5 0 0,-10 3 0,-6 1 0</inkml:trace>
  <inkml:trace contextRef="#ctx0" brushRef="#br2" timeOffset="1.0767E6">19837 10009 20734,'5'-36'174,"-1"-1"0,4-21 1597,17 49-1726,-5 6-22,-1 1 10,1 1 747,-2 2-752,6 6 400,-2 7-428,3 11 0,-9-2 1265,-7 2-1276,-5 5-6,-3-6 68,-4 8-51,-8 0 16,-7 2-21,-2-1-387,-2-4 403,5-11-5,-1-1 16,-7 4-16,7-7-1,-1 3-5,11-9-11,3-1 0,3-2 11,3-1 11,4-3 387,6 0-410,8-1-55,6-2-359,22-3 12,-7-1-306,-5 1 0,1 0-1373,7-2 632,10-1-640,-17 3-1865,-3 1 3966,1 1 0,-16 2 0,-1 0 0</inkml:trace>
  <inkml:trace contextRef="#ctx0" brushRef="#br2" timeOffset="1.07705E6">18110 10896 19194,'-43'13'410,"0"1"1,4-2 0,9-2-159,21-6-23,5-1 96,2-1 237,2 0-75,6-1 43,5 0 80,29-1-448,2-3-1012,-9 2 0,3-2 889,-2-1 0,2 0-6,4 0 1,2-1-14,4 0 0,2 0 2,3 0 0,1-1-1366,4 1 0,0 0 1355,2-1 0,2 1 0,1 0 1,0-1-929,1 1 0,1 0 928,0-1 0,-1 1-157,-2-1 0,2 0 153,-9 0 0,2-1 1,-2 1-171,6-2 0,-2 1 174,-10 0 0,2-1 0,-5 1-3,0-1 1,-4 0 450,-2 1 0,-1-1-451,-3 1 1,0 0-7,8-1 1,0 0-42,15-2-87,-22 4 0,-2 2-5184,15 0 5310,-14 4 0,-7 0 0,-15 0 0</inkml:trace>
  <inkml:trace contextRef="#ctx0" brushRef="#br2" timeOffset="1.07972E6">21230 10264 23511,'-6'-11'409,"1"9"-269,0 27-11,0 4-34,2 2-28,-1 2-4273,2 1 4211,1 0 872,5 9-861,7-3 1,1-4 17,16-4-6,-9-18 22,9-1 23,-7-8-2241,0-3 2314,0-3 1406,-2-3-1345,0-4 23,-2-3 0,-2-3 16,0-2-5,-3-3-28,0-1-23,-2-2-39,-1-3-16,-1-1-1991,-1-2 1951,0-1 1962,-1 1-1905,2-7-63,-4 12 981,1-7-986,-4 20-39,0 0-17,-1 7 3212,0 2-3346,-1 1-381,-3 3-1188,0 6-358,0 2-3126,4 4 5159,7-2 0,-5-6 0,5 0 0</inkml:trace>
  <inkml:trace contextRef="#ctx0" brushRef="#br2" timeOffset="1.07994E6">22026 10325 22285,'-3'-3'2626,"0"1"-643,3 2-2005,-2-33-45,11 23-62,4-24-101,16 30-896,26 0-89,-9 2 198,-14 2 0,-1 0-3782,15 3-4718,-8 1 9517,-7 2 0,-16-2 0,-7-2 0</inkml:trace>
  <inkml:trace contextRef="#ctx0" brushRef="#br2" timeOffset="1.08011E6">22061 10619 27326,'39'-12'-359,"0"0"1,-1 1-1,-2 2-946,17-3-3505,2 1 4810,-22 4 0,-1 1 0,2 0 0,-1 0 0</inkml:trace>
  <inkml:trace contextRef="#ctx0" brushRef="#br2" timeOffset="1.08208E6">23007 10304 15289,'3'-2'4123,"-2"0"-197,-1 2-3842,22-17-6,-15 15-5,17-12 17,-18 19-12,-2 1 12,1 1 111,-1 4-89,-1-2 17,-1 2 0,-2-3 11,0 0-6,-3 0 107,-4 2-135,0-3 1,-4 2-1,3-4 23,0-2 23,0 0-7,1-2 197,-2-3-28,0-5-169,2-1-27,0-7-1,4 2-38,0-3 16,3-12-67,1 4 17,3-9-6,3 9 6,3 1 0,1 3-12,1 3-5,0 3-5,0 3-7,0 4-16,1 2 0,0 3 17,1 1-11,2 5 5,0 4 0,2 6-16,0 3 5,-1 5-12,0 2-21,0 17 16,-7-7 6,-2 12-1072,-11-10 1072,-5 2-17,-10 1 17,-6 2-17,-7-1 11,-5 0 11,8-14 1,-1-1-3021,-14 9 3040,16-14 0,1-2 8,-4 1 12,4-7 89,1-2 123,7-6-106,4-2-28,9-4 101,7-8 610,3 0-722,4-4 3392,4 2-3409,2 0 45,13-5-79,-5 7-39,9-2 17,5 7-17,-8 3-650,8 2 622,-11 5-61,-2 2-85,0 5-229,-1 1-397,0 3-1244,-1 3-3586,-1 4 5619,1 6 0,-11-13 0,-1 1 0</inkml:trace>
  <inkml:trace contextRef="#ctx0" brushRef="#br2" timeOffset="1.0851E6">18820 11370 12797,'6'-11'5331,"0"2"-3387,-6 9 392,0 0-1804,6-18-448,-8 15-39,1-12-6,-10 19 12,-4 2-12,-4 1 0,-3 0 6,-3 1-17,-2 1 5,-3-1 7,0 1-7,-2 0 1,1 0-23,1 0-3375,1-1 3375,2-1-131,-5 2 126,10-3 22,-5 2 0,12-4 16,1-1-4,1-1 16,2 1-12,-1-2 85,-2 2 3263,3-2-3297,-1 1 244,6-1-221,1-1-12,1 1-16,1-1-23,1 0 50,2 1-94,-1 1 5,0 0 11,1 3 23,0 2-1,0 3 1,-1 2 11,1 3 5,-1 2 68,0 14-11,-1 10-79,-1 1 11,-2 2-22,0-12 22,-2 14-431,1-11 380,0 10-4,4-17-7,1-1-22,4-4 1,4-2-1,5-3-17,5-3-27,7-3-23,4-5-356,7-3 249,3-2-50,5-3-151,-10-2 0,0-1-442,20-3-511,-18 1 0,0 0-4721,16-5-2990,-6 2 9056,-6 0 0,-19 5 0,-9 2 0</inkml:trace>
  <inkml:trace contextRef="#ctx0" brushRef="#br2" timeOffset="1.08735E6">19123 11754 24575,'0'0'0</inkml:trace>
  <inkml:trace contextRef="#ctx0" brushRef="#br2" timeOffset="1.0955E6">19391 11369 22627,'29'-37'112,"-6"7"852,-23 31-925,0 2 367,0 0-294,0 2 182,-1 0-182,-2 1 553,-2 2-328,-18 9-259,5-4-16,-16 6-1533,10-8 1538,-1-2 6,0 0 0,3-2 22,1-1 11,4-3 17,2-1 12,4-1-12,2-1-5,2 0 1526,2-1-1453,0-1-130,1 1 18,1-1-6,2 1 50,-1 1-123,1 2 0,-1 2 0,-1 4 5,-1 1 23,-2 11-16,-1-2 4,-1 7-4,1-4 10,0 1-22,-1 2 11,1 1-5,-2 1 5,1 1 11,0 0-22,0 1-11,0 12 0,4-10-6,6 16-5,5-23-6,9 4 0,2-13-6,5-3-22,5-3-56,4-3-660,4-3 385,1-2-436,3-5 182,-7-2 1,-1-1 0,-3 1 0,14-5 0</inkml:trace>
  <inkml:trace contextRef="#ctx0" brushRef="#br2" timeOffset="1.09646E6">19734 11565 17860,'11'-47'1775,"-1"1"1,0 3 0,-1 8-1205,-5 19-56,0 3-56,-3 3-112,1 4-100,-2 1-101,1 3-56,-1 1-62,0 5 16,-2 2-4,1 7-7,-2 3-22,0 5-33,-1 2 33,0 4 0,-1 1-5,1 2 16,0 2-449,1-2 427,2 0-3248,0-2 3270,2-1-22,1-4 11,8 7 0,-2-13 6,5 3 39,-6-16 28,1-2 318,1-2-279,0-3 3386,2-3-3425,1-4 17,1-4 17,1-2-6,1-1 28,0-2-34,0 0 169,11-17-203,-10 15-4,8-12-1,-13 20-22,-1 2-1,-2 2-16,-2 3-5,-2 2-29,-1 2 1,-3 1-7,1 4-4,0 2 16,-1 5 0,2 3-6,-1 4 12,-1 2-51,0 3-28,0 2-56,0 2-78,0 2-146,0 1-196,0 1-1758,0 15-304,2-11-2373,1 9-4101,3-19 9085,0-5 0,-3-10 0,0-4 0</inkml:trace>
  <inkml:trace contextRef="#ctx0" brushRef="#br2" timeOffset="1.09665E6">20342 11743 17277,'2'-4'5226,"-1"1"-1182,-1 3-4049,5-20 21,-7 19-4,4-12-29,-7 26-50,0 2-62,-1 3-168,1 1-319,0 2-790,0 1-3523,0 1-4632,2-1 9561,0-3 0,1-10 0,1-3 0</inkml:trace>
  <inkml:trace contextRef="#ctx0" brushRef="#br2" timeOffset="1.09781E6">20862 11476 9985,'4'-6'8614,"0"0"-7594,-4 6 3970,0 0-4738,7-43-73,-8 31-61,4-32-29,-12 44-27,-2 1-3404,-3 3 3377,-2 4-599,-4 4 587,-2 4-2066,-1 2 2060,-1 5-17,0 4-219,2 2 224,1 3 1,2 1-34,4 1 11,3 0-73,3 12 1894,9-3-1905,13 6 62,3-17 574,12-8-591,9-10 45,-7-6 3195,9-1-3144,-4-5-18,-10-3 17,3-2 17,-14-3 551,-2-2-449,0-6-3330,-4 3 3279,-1-5 10,-4 4-10,-2 0 72,-3-5-95,-1 5-22,-4-3 10,-7 4-32,0 3 3363,-6 1-3381,2 6-11,-1 0-11,-3 3 6,0 1-6,2 3-11,0 1-23,4 1-27,2 0-29,4 2-50,2 1-50,3 0-118,1 2-158,3 0-228,2-1-443,2 1-897,5-2 2034,16 2 0,-13-7 0,8 1 0</inkml:trace>
  <inkml:trace contextRef="#ctx0" brushRef="#br2" timeOffset="1.09826E6">21327 11393 25040,'-13'-40'123,"8"8"-111,20 29-1,3 1-6,2-1 7,1 0-1,-1 0-6,0-1 12,-1 1 0,-3 0 5,0 0 12,-3 0 0,-2 0 45,1-1 44,-4 3-62,-1-1 12,-5 2 90,-2 0-91,0 2 1,0 2 6,-1 4-7,0 1-16,-1 3-5,0 2 10,-2 9-38,1-4-6,1 7-1,1-7 7,1 10-18,2-5 7,-1 7-7,2-7-10,1-1 5,0 1-12,1-1 18,-2 1-6,-1-1-6,-1 1-5,-1-1-6,-4 0-5,-2 0 0,-4-1-298,-2-1 275,-3 0-16,-2-1-18,-3-1-33,-1-2-44,-1-1-80,-1-2-106,0-2-195,-2-3-421,2-1-992,-1-3 1950,-4-3 0,15-1 0,-3-1 0</inkml:trace>
  <inkml:trace contextRef="#ctx0" brushRef="#br2" timeOffset="1.09851E6">21854 11709 22018,'-5'36'-303,"1"0"1,-5 25-594,1-43-2111,0-1-4991,-1-1 7998,1-3 0,4-6 0,2-3 0</inkml:trace>
  <inkml:trace contextRef="#ctx0" brushRef="#br2" timeOffset="1.09906E6">22513 11410 16355,'6'-5'3960,"-1"2"-2147,-5 3 769,0 0-2531,-23-20 10,13 14-22,-18-15 1,16 19 323,0 0-324,-9-1-11,3 0-5,-6-1 5,6 1 0,-1 1 0,0 0 0,1 1 5,1 0 187,2 1-164,1 0 526,3 0-521,1 0-27,4 0-12,0 0 1,1 0 16,0 2-39,1 0-28,-2 6 28,1 2 6,1 2 16,-1 10 6,0 0-11,-1 11-6,0-6 6,0 1 33,0-7-39,0 1 1,-4 10-12,2-6 0,-3 8 11,4-10-11,0-1-23,2-2 23,1-2-5,2-2-1,2-1 6,0-1 0,2-2 0,2 0-17,3-2 1,2 0 10,10 1-5,-2-3-12,10 0-128,8-6 22,-6-1-67,13-2-134,-9-2-208,1-1-2016,16-5-1888,-12 2 4379,13-5 1,-33 7-1,-1-1 1</inkml:trace>
  <inkml:trace contextRef="#ctx0" brushRef="#br2" timeOffset="1.09975E6">22961 11467 17176,'2'-3'3882,"0"1"1081,-2 2-4913,10-22-22,-9 16 0,6-17-5,-13 22-12,0 0 0,-1 0 0,0 1-5,-1 0 5,-1 0 6,-1 0 0,-2 0-1,0 0 18,-3 0 0,-2 0 50,-9 0 11,-2 0-39,2 0 5,5 0 18,6 0-46,6 0-27,0 0 16,3 0-10,3 1-7,-1 0 1,1 2 5,0 1-5,-1 1-1,0 2 18,-2 6-18,2-2 6,-1 5-5,3 2 0,0-3-1,2 5-10,0-7 5,1 1 16,2 5-4,-1-6-1,2 9-11,-3-11 11,0 3 0,-1-8 6,0 1-6,0-2 0,0-1 12,0 0 5,0-2 537,0 0 46,1-2-527,0-2-17,1-1-22,0-1-6,0 1 39,1-1-55,0 0-1,1-1 1,4-1-18,-2 2 6,4-1 1,-2 3-1,1-1-6,-1 0-10,0 1-12,5 0 23,-4 2-12,3-1 0,-3 2 18,0 2-24,1 4 18,1 1 5,5 7-28,-2-2-5,4 5-40,1 0 23,-4-4 17,2 4-51,-3-1 56,-6-5-16,1 3-1,-7-4-5,-1-1 5,-1 0-5,-3 0-79,-7 5-274,-12 2 112,3-2-168,-7-1-268,11-8-3819,-1-3 2463,2 0-3121,1-2 5193,1-1 0,6 0 0,2 0 0</inkml:trace>
  <inkml:trace contextRef="#ctx0" brushRef="#br2" timeOffset="1.1E6">23260 11739 26178,'7'9'134,"-6"8"-151,-10-1-50,-2 8-353,-2 2-118,4-5-526,-2 6-1384,6-9-6681,1-2 9129,2-2 0,2-8 0,0-2 0</inkml:trace>
  <inkml:trace contextRef="#ctx0" brushRef="#br2" timeOffset="1.10028E6">23628 11504 28401,'1'-32'5,"1"-1"1,-1-12 5,-3 54-5,-5 20-45,-6 29-34,1-9-1347,5-15 1,0-1 1184,-1 6 467,2-2-1453,0 13 78,3-14-1234,1 7-2782,2-18 5159,1-1 0,-1-12 0,1-1 0</inkml:trace>
  <inkml:trace contextRef="#ctx0" brushRef="#br2" timeOffset="1.1007E6">23941 11393 19591,'-9'-11'2700,"1"3"-1995,8 8 2225,0 0-2734,19-37-124,-7 26 12,24-28-33,-17 36-1,7-1-5,-7 2-17,-1 1-6,2 0 1,-2 1 50,4 0-45,-6 0 0,3 0 28,-6 3-17,-4 1 11,1 3-16,-5-1 106,0 8-67,-2-2-1,0 6-10,-1-3-23,-1 2-5,0 2 27,0 11-38,1-5-12,0 9 6,0 4-12,-1-8-586,-1 10 559,0-12-1,0 1 1,0-1 5,-1-2 17,-1 0-28,-2-3-28,-1 1-6,-3-2-195,-8 10 27,2-10-912,-13 9-276,9-16-2541,-9 1-5603,7-9 9562,3-2 0,7-2 0,5-2 0</inkml:trace>
  <inkml:trace contextRef="#ctx0" brushRef="#br2" timeOffset="1.10232E6">24586 11197 21500,'-40'-9'1138,"9"1"-931,31 8 835,0 0-846,3 0-12,-2-1-21,4 0-12,0 0-33,3-2-18,2 0 68,9-3-95,-3 1 6,4-1-7,-6 2-4,-1 0-1,-1 0 6,-2 1-11,0 1-6,-2 0 0,-1 1-17,-1 0-11,-1 0 6,0 1 5,0 0-6,0 3 12,-1 0 17,2 4-6,0 2 5,0 2 1,0 3-6,1 2-6,0 4 12,0 2-6,1 3-6,-1 1-10,1 2-1,-1 2 28,4 15-22,0 6-40,1 0-231,-3-3 237,-4-14-11,-1-3 12,0 2-12,-2-3-3308,-1 0 3302,0-2-593,-1-2 604,1-1-16,-1 0 11,-2-2-11,-2-1-96,-19 15 57,3-15 116,-17 9-195,6-18 2849,-6-3-3005,-7-1-198,-5-3-485,-5 0-2121,-4-2 3089,23-3 0,2 1 0,-3-1 0,1 0 0</inkml:trace>
  <inkml:trace contextRef="#ctx0" brushRef="#br2" timeOffset="1.10498E6">18866 12889 11596,'-3'-7'5898,"1"2"-3227,2 5-2020,0 0-427,-60-55-34,38 41 173,-13-17 1,1 6-174,10 28-123,5 1 301,-5 4-323,7 2-6,-2 3-2395,0 2 2395,-2 2-1609,0 2 1604,-1 1-293,-1 3 282,1 0-12,1 1-11,1 2 5,3-2-10,2 0 5,5-4 11,2-1-11,5-2 0,2-4 11,2-1 0,3-4 29,3-2 16,4-3 2481,3-1-2448,3-3 2399,11-9-2203,5-8-2960,0-4 2871,-3-3-2263,-12 4 2269,-3 0 64,2-12-81,-6 8-6,1-7-11,-5 11 0,-3 2-5,1 1-1,-2 3 6,1 2-6,-2 4 169,0 0 1914,0 5-2212,-2 0 3190,0 5-3234,0 6 5,2 1 1,0 9 273,1 1-257,1 5-3391,0 3 3402,0 2-536,1 19 486,-1-11-40,2 12-88,-2-16-136,2-1-1007,9 8-2173,7-3-1536,4-4-4823,1-8 9462,-9-15 1,-8-4 0,-4-3-1</inkml:trace>
  <inkml:trace contextRef="#ctx0" brushRef="#br2" timeOffset="1.10515E6">19136 13072 23271,'0'-4'3377,"0"2"-1354,0 2-2023,-2-46 0,0 34-321,-1-29-429,2 47-812,-1 7-3877,1 1 5439,-2 4 0,1-8 0,1 0 0</inkml:trace>
  <inkml:trace contextRef="#ctx0" brushRef="#br2" timeOffset="1.1165E6">17014 3889 11962,'-6'0'3287,"2"0"1805,4 0-4756,2-60-1356,11 33 1162,-4-12 1,3 0 132,22 9-23,8-5-3477,6-2 3334,-21 16 1,2 1 172,2-1 1,0 0-208,4-1 1,1-1-320,0 0 0,2 0 297,1-1 1,1 1-15,1-2 0,0 1-8,0-1 0,1 1-357,0 0 1,0 0 339,0 0 0,-1 0 3,0 2 0,-1-1 0,-2 2 0,0-1-9,-2 2 0,-1 0-2,-3 2 0,0 0-1,-4 2 1,-1 0 16,20-11 12,-2-4-40,-18 11 1724,-3-2-1841,-18 13 451,-4 1-787,-5 3-242,-4 3-519,-4 1-1138,-4 1 2358,-4 2 0,9-1 0,-1 1 0</inkml:trace>
  <inkml:trace contextRef="#ctx0" brushRef="#br2" timeOffset="1.11743E6">18207 2331 28091,'47'-30'896,"0"1"0,-3 2 0,-6 5 1092,-8 8-1988,2 2 0,-3 0 0,-1 2 0,0 0 0,-3 2 0,-3 0 0,-2 4 0,-4 0 0,-2 2 0,-4 0 0,-4 2 0,-1 0-1433,-4 1-1653,-1 2-5994,-13 8 7038,5-4 2124,-10 5 0,13-8 0,2-2 0</inkml:trace>
  <inkml:trace contextRef="#ctx0" brushRef="#br2" timeOffset="1.11769E6">18517 2220 18879,'-5'3'6383,"2"-2"1122,3-1-7505,-21 7 0,15-2 0,-16 8 0,21-2 0,0 4 0,1 3 0,0 2 0,2 3 0,0 1-188,2 2-1328,0 1-97,2 1 1299,0 2 42,0-1-3,0 1-312,1-1 374,0 0 122,0-1 70,0-1 34,2 9 21,-3-11-57,2 7 64,-3-14 120,0 0-244,-1-3 47,0-2-100,0-1 405,0-3-474,-2-1 58,2-1-185,-2-1 40,2-2-114,-1 1-478,2-1-985,1 0 1968,2-1 0,-4-1 1,1 0-1</inkml:trace>
  <inkml:trace contextRef="#ctx0" brushRef="#br2" timeOffset="1.13777E6">19693 12754 25937,'-15'-53'61,"3"14"-33,12 45 28,0 4-11,0 5-11,0 5-12,1 4 6,1 2-5,2 2-1,0 0 6,2 1-28,1-1 0,2-1 6,1-1 5,1-3-17,0 0 6,1-3 0,-1-3 0,-1-2 11,-1-3-5,-2-3 11,-1-3 11,-2-2 246,-2-2 124,2-4-219,-1-3 84,4-13-156,-1 0-7,2-10-10,-1 2-12,1-1-364,1-3 325,2-2 11,1-1-22,2 1-932,1-1 932,1 4 0,0 1-11,-3 6-1,-2 3 7,-2 5-23,-2 3-28,-3 3-34,0 4 340,-2 0-402,1 3-32,1 0-74,2 4 861,2 3-1074,2 4-175,2 3-340,0 3-655,0 3-2280,-1 1 3893,1 5 0,-5-11 0,-1-2 0</inkml:trace>
  <inkml:trace contextRef="#ctx0" brushRef="#br2" timeOffset="1.138E6">20458 12755 19652,'-2'-5'3456,"1"2"-308,1 3-3148,-8-28 11,11 19-50,3-21-17,12 29-34,8 0-55,-4 1-74,2 0-134,-1 0-201,1 2-4885,14 5 5439,-14 1 0,3 0 0,-19-4 0</inkml:trace>
  <inkml:trace contextRef="#ctx0" brushRef="#br2" timeOffset="1.13818E6">20468 12959 26049,'41'-15'-41,"-1"0"0,-2 1 0,-5 2-161,-1 1-1600,14-3 525,-9 3-1501,11-3 2778,-13 4 0,-17 5 0,-2 0 0</inkml:trace>
  <inkml:trace contextRef="#ctx0" brushRef="#br2" timeOffset="1.13932E6">21397 12914 21607,'-1'-44'550,"-1"0"1,1 4 0,0 7-142,-1 20 734,2 0-829,-1 2-57,0-1-38,1 1-23,0-1 5,0 1 235,0-1-296,0 0 115,0 0-188,0 1 469,0-1-441,0 3-5,0 0-6,1 2 0,0 0 0,-1 1 61,1 1-72,-1 2-22,1 1 173,-1 1-241,-3 5 17,0 2 0,-2 5 0,-1 3 0,-2 3 0,-1 5 17,-2 1-1,-5 15-27,4-9 11,-4 9-11,9-12-17,1 14 34,3-16-6,3 9 0,3-20 22,6 2-22,0-5 6,6 1 5,-3-7-6,3-3 12,2 0 6,12-6-1,-5 0-11,7-5-1096,-10-1 1119,-1 0-3018,-1-1 3045,-3 0-4,4-3-57,-8 4 0,4-2 0,-8 5 0,0 3 0,-3 0 0,-1 1 0,-1 2 0,0 0 0,-1 1 0,-1 0 745,0 1-745,1 0 3392,0 3-3392,2 0 0,0 4 0,2 2-3392,-1 2 3392,0 3-958,-1 3 958,-1 3 0,-2 2 0,0 4 0,-3 2-211,-1 2-988,-4 2-4167,1 2 4881,-1 3 1,4-17 0,0-2 0</inkml:trace>
  <inkml:trace contextRef="#ctx0" brushRef="#br2" timeOffset="1.14043E6">22091 13072 26217,'-10'32'-51,"2"-4"-100,1-12-179,0 1-320,1 1-907,-2-1-3490,2 1 5047,0-1 0,4-7 0,-1-2 0</inkml:trace>
  <inkml:trace contextRef="#ctx0" brushRef="#br2" timeOffset="1.14105E6">22437 12756 19170,'-6'-34'128,"0"10"2522,-2 43-2622,1-2 0,-3 9 1265,-2 5-1281,3-7-12,-1 6-28,6 4 16,3-13 12,3 9-22,9-16 33,1-5 0,6-2 12,-1-5 727,2-3-716,10-7-17,-6 0 16,6-8 1,-10 2 11,-2-1 28,-2 0-1,-2-2 7,-1 1-1,-3-1-11,-1 2 17,-1-1 2718,-2 3-2707,-3 1 101,0 3-101,-1 3-33,-1 3-17,0 2-34,-4 7-11,0-1 0,-7 14-6,4-5 1,-2 8-18,3-6 1,2 1-6,2-1-11,0 0 16,2-1-5,2-1 0,2-2 17,3-1 11,4-1 0,1-1 0,3-1 0,2-3-11,1 0 17,1-3-1,-1-1 6,0-3 1,-1-2 21,4-9-10,-5 2 16,2-6 45,-4-4-28,-5 4 84,2-15-67,-7 12 5,-1-5-11,-2 7 12,-1 2-7,0 0 35,-2-2-74,-1 6-20,-2-1-13,1 7 0,-1 2 0,2 1-63,0 2-323,-1-1-572,2 2-2464,0 7-2415,0-1-3926,4 5 9763,0-5 0,1-2 0,-2-2 0</inkml:trace>
  <inkml:trace contextRef="#ctx0" brushRef="#br2" timeOffset="1.14132E6">23204 12687 26547,'21'-29'-28,"0"5"-50,-3 21-96,3 0-162,2 1-236,2 1-352,0 1-694,0 0-1737,0 1-5730,-4 0 9004,-3 2 1,-9-1 0,-3-1 0</inkml:trace>
  <inkml:trace contextRef="#ctx0" brushRef="#br2" timeOffset="1.14149E6">23253 12909 17874,'49'-19'-531,"-1"0"1,-2 1 0,-7 4 650,-9 8-120,5 1 0,-17 2 0,0 1 0</inkml:trace>
  <inkml:trace contextRef="#ctx0" brushRef="#br2" timeOffset="1.14267E6">24109 12597 18436,'0'-3'3462,"0"1"-751,0 2-2616,-45-7-5,27 14-6,-36-2-17,37 17 28,-9 19-61,7-8-17,-5 14-6,9-13-489,5 1 473,1-3-1,5 1 1,2-3 5,6-1 11,3-3 0,7-2 6,3-4 11,3-3 11,12 0-5,-6-7-534,6 0 590,-12-8 23,-2-1 21,-2-1 440,-3-2-434,-1-2-11,-2-2 5,-3-1 582,0-1-570,-3-1-17,-2 1-6,0-1-17,-2 0-16,-3-1-12,-1 1-10,-3-2-7,-2 2-38,-1-1 5,-2 2-17,-11-1-28,3 4-28,-9 1-39,3 3-106,-3 2-219,-4 2-2876,-2 3-2120,-3 2 5405,-5 3 0,20-5 0,1 0 0</inkml:trace>
  <inkml:trace contextRef="#ctx0" brushRef="#br2" timeOffset="1.1491E6">19468 13759 20985,'-3'-49'1000,"-1"0"1,1 1 0,1 10-631,2 25-68,-2-2-66,0 8-74,0 3-106,0 1-274,1 2 173,1 6 56,0 2 0,3 8-11,2 3 0,2 3 11,3 3-11,1 2 0,2 0 0,0 0-5,3 1-1,1-2 23,1 0-434,0-1 417,1-2 0,-2-3 0,-1-1-201,-2-4 206,-3-3 6,-3-3-22,-2-3 50,-2-2 40,-1-1 122,0-1-117,-2-3 381,2-3-369,2-13 153,0 1-221,3-10 5,-1 5 18,1-2-12,0 0-5,2 2-3393,0-1 3376,0 4-455,-2 1 449,1 3 0,-1 3-45,-1 2 18,0 2-40,-1 2-56,-1 2-80,1 2 3065,1 1-3304,0 1-308,7 3-387,-3 1-493,5 4-756,-4 0-1473,2 1 3848,1 2 0,-7-5 0,0 0 0</inkml:trace>
  <inkml:trace contextRef="#ctx0" brushRef="#br2" timeOffset="1.14932E6">20082 13675 24995,'0'-23'-145,"0"8"111,0 32-55,0 0-85,0 3-100,0 3-141,0 3-229,1 1-353,0 1-599,0 1-1059,0-1-1490,0-2 4145,0 1 0,-1-13 0,1-2 0</inkml:trace>
  <inkml:trace contextRef="#ctx0" brushRef="#br2" timeOffset="1.1495E6">20192 13537 12323,'-25'-25'-2458,"2"-3"0,31 52 1,-6-19-1</inkml:trace>
  <inkml:trace contextRef="#ctx0" brushRef="#br2" timeOffset="1.15021E6">20472 13650 23248,'-5'-41'379,"-1"1"0,1 2 0,-1 11-194,0 23-56,1 2-51,1 0-67,2 2-39,1 0 28,0 2 6,1 2-1,0 4 1,1 3-6,2 2 0,1 1 6,1 2-6,1 2 0,2 1 5,0 1-5,1-1-3392,0 1 3392,1 0-565,-2 0 565,1 0 0,-1-1-16,2 10-29,-3-9-90,2 16 29,-5-17-12,-1 6 3091,-4-11-3130,-3-1 822,-4-2-1124,-12 1 173,3-4-16,-7-1 33,5-5 68,0-2 89,1-2 56,1-2 67,0-8 22,5-1 46,-2-18-18,8 8 35,1-11 234,3-3-106,1 9 17,1-6 22,0 14 0,0 3-3386,0 3 3364,0 2-196,0 2 151,0 3-39,0 2-28,0 1-62,0 2-78,0 2 3314,0 5-3286,0 6 256,0 4-268,0 6-21,0 10-57,1 8-34,2 1-77,1 2-561,5-2-154,-2-11 87,4 6-259,-1-15-351,-1-3-410,0-3-481,1-4-241,0-3-73,1-3 336,1-2 717,2-3 634,1-4 744,2-3-3101,1-4 3297,2-1-1459,-1-4 2366,1-2 426,0-2 448,0-3 2330,8-15-2317,-7 9 59,5-9-346,-10 12-303,-2 4-240,-2 0 1574,-2 4-1877,-3 2-101,-2 3-78,-1 3 306,-2 3-457,-1 2 3157,-1 3-3370,0 2 211,0 6-301,-2 16-45,1-1-5,-1 12-52,2-9-71,0 3-3477,0 0 3269,0 3-173,0-1-275,1-1-482,2-2-974,1-4-7574,4 3 9038,-3-9 1,1-2 0,-5-10 0</inkml:trace>
  <inkml:trace contextRef="#ctx0" brushRef="#br2" timeOffset="1.1504E6">20886 13490 18268,'-3'-6'2471,"2"1"-1967,1 5-958,0 0-61,-15-23-297,13 25-891,-11-13-2061,18 30 3764,0 6 0,-2-11 0,0-1 0</inkml:trace>
  <inkml:trace contextRef="#ctx0" brushRef="#br2" timeOffset="1.15062E6">21060 13440 20016,'-1'-4'2829,"0"0"-863,1 4-1961,-2-12-72,7 45-6,-4-21-72,7 44-85,-3-20-442,-1 2 162,1 1-190,-2 0-359,0-2-565,0-2-1003,0-3-1333,-1-2 3960,0-1 0,-2-14 0,1-1 0</inkml:trace>
  <inkml:trace contextRef="#ctx0" brushRef="#br2" timeOffset="1.15153E6">21016 13809 14913,'-2'-6'5221,"1"1"-1916,1 5-2930,-5-60-140,4 42-160,-2-16 1,1 3 3,1 23-96,2 1-17,2 1-16,4 4-23,3 0-28,4 2-44,2 0-40,3 1-39,1 2-39,2 0-40,1 2-27,1 0-1,-2-1 28,0 0 57,-2-2 72,-1-1 79,-2 0 56,1-1 39,-4-1 33,0-2 40,-2-1 39,-3-2 62,-1-1 55,-2 0 47,-2 0 32,-2 0 11,-1 1 11,-1 0-11,0 1-11,0 1-28,0 1-33,-1 1-51,0 0-62,0 2-61,-1 0-123,0 0 27,2 1 12,-1 3 11,1 2-6,0 2-61,26 34 67,-14-25-5,20 24 5,-20-35 0,0-1 5,-1-2 18,-1-1 5,-1-2 5,0-1 18,-1-2 61,1-7-56,-4 0 5,0-6 6,-4 4 1,-1-1-7,-3-2 1,0 0-6,-4 0-6,-1 0 18,0 2-6,-2 0 10,0 3-16,-1 0-11,0 4-17,1 1-22,0 2 5,2 2-17,-1 3-5,1 2 6,0 4-7,0 3-10,0 3-23,1 2-28,0 3-39,1 2-34,2 2-39,2 1-67,2 0-78,0 3-107,1-1-806,8 11 441,0-10-144,9 5-1367,11-9 1036,-3-9-313,12 0 66,-8-7 57,3-3 234,1-2-500,2-1 1498,0-5 431,0-1 962,13-12 1015,-2-7-890,-1 0 16,-10-4 1104,-10 1-1389,-11 6 87,0-4-350,-11 9-146,-2 3 813,-4 2-1020,-2 1-19,-4 3-127,-4 1-39,-4 2-39,-1 2-29,-2 0-33,-1 2-50,2 3 0,0 2-34,1 3-17,1 3 6,2 2-17,0 2 0,2 1-6,1 2-5,1 0-28,2 7 5,4-6-11,2 11 17,6-15 0,2 2 0,5-9 6,2-2-1,3-1 1,2-2 0,2-2 10,11-4 24,-8-2 10,8-5 0,-11-2 12,-1-4 22,-4-3 28,-1-4 6,-3-2 16,-2-3 135,-1-19-117,-5 9-1168,0-14 1196,-3 17 27,0 1 45,0 3 11,-2 4 0,-1 5-44,-2 5-18,-1 5-27,0 3-45,1 3-51,1 3-33,1 2 1149,1 0-1171,0 3 16,0 2-6,0 4-5,0 4-11,-1 5 28,0 4-23,-1 5-1041,-1 3 1036,1 6-174,-4 22-444,4-24 1,1 1 342,-1 1 0,0-1-126,1 0 1,2-2-855,0 9-1210,5-3-2945,3-5-4410,2-5 9305,-1-6 1,-3-11-1,-3-5 1</inkml:trace>
  <inkml:trace contextRef="#ctx0" brushRef="#br2" timeOffset="1.15199E6">22573 13694 20167,'-34'42'36,"14"-15"0,1-1 2256,-1 7-2264,-6 9-45,6-12-22,1-1 981,0 0-1244,-10 12 27,6-11-106,-8 5-162,10-14 367,-2-5-843,4-3 1572,1-4-2429,3-4-4703,3-3 3129,5-6 229,4-3 2784,8-5 437,3-3 0,5-3 0,1-3 0,0-3 3277,8-15-819,-6 7 732,0-2 0,-2-1-1655,0 1-202,3-18-191,-13 29-195,-2 5-168,-2 3-152,-2 1 235,-3 2-582,0 4-72,-2 1-68,4 5-67,1 1-34,0 0-28,2 1 23,-1 6-6,1-1-6,1 7-10,5 10-40,8 10-17,3 1-50,5 5-113,-1-10-201,3 1-341,2-2-993,2-1-2391,0-1 3913,1 1 1,-14-13-1,-1 0 1</inkml:trace>
  <inkml:trace contextRef="#ctx0" brushRef="#br2" timeOffset="1.23472E6">14335 2077 18965,'0'0'0</inkml:trace>
  <inkml:trace contextRef="#ctx0" brushRef="#br2" timeOffset="1.23512E6">16115 2149 22352,'-4'0'919,"1"0"-4524,3 0 3891,-29 9 1,21-7 0,-21 7-1</inkml:trace>
  <inkml:trace contextRef="#ctx0" brushRef="#br1" timeOffset="1.26939E6">3038 10673 18290,'-27'37'598,"1"1"0,1-4 1,6-2-123,10-2 16,3-1-211,1-2-46,3-4-78,0-5 35,5-2 194,1-6-373,3-3-178,3-3 277,3-2 156,3-6 173,5-5 32,7-6-180,5-7 362,6-4-455,6-6 930,5-4-730,-24 18 1,0-1-76,1 0 0,0 0-147,0 0 1,0 0-1600,-1 0 1,0 0 1566,24-15-55,-4 3-449,-5 3 393,-6 4 12,-6 4 122,-4 2-188,-10 7-456,-2 3 155,-10 6 287,-2 3-1475,-1 4 1215,0 9 184,0 2 1,0-2 0,0-5 0</inkml:trace>
  <inkml:trace contextRef="#ctx0" brushRef="#br1" timeOffset="1.2705E6">17214 2123 23842,'-3'1'6675,"0"0"-4425,3-1-2250,57-41 0,-25 20 0,9-6 0,0-2 0,5 2 0,3-5 0,4-2 0,-12 7 0,2 0 0,-10 7 0,0-1 0,12-7 0,-1 1 0,-12 7 0,-1 2 0,0-1 0,0 0 0,-1 0 0,0 1 0,-1 0 0,0 0 0,-2 1 0,0 0 0,23-16 0,-5 2 0,-5 1 0,3-6-1692,-15 10-4613,0-3 6163,-16 14 1,-6 7 0,-3 4-1</inkml:trace>
  <inkml:trace contextRef="#ctx0" brushRef="#br1" timeOffset="1.27148E6">17871 777 18189,'-8'-4'-2639,"2"0"5623,6 4-531,0 0 1162,-4-32-4367,5 21 482,-2-24 18,5 30-661,0 0 995,0 2 145,1-1-444,-1 1 415,0 1 525,-3 0-148,1 2-942,-7 3-360,3-1-83,-5 3-17,4-2-114,-2 1 84,0 0-63,0 1 982,-3 0-34,3 0 11,-2-1 0,5-1 0,0-2 2846,1 0-2740,0-4 12,1-4-101,-1-1 23,0-2-6,1-4-62,0 3-33,3-5-29,2 5 28,3 1-5,2 0 12,0 1 4,1 2-10,0 2-62,5 2 39,-4 2-16,3 4-35,0 9 68,-5 2 28,3 11-11,-7-2 11,-2 5-17,-3 20 1,-5-8-1224,-2 15 1212,-5-13 17,-1 0-100,1-8 1,-1 1 144,-7 17-32,8-20 1,-1-3 20,-1 2-23,6-15 0,1-3 17,2-5 1247,2-2-1141,2-6 455,9-2-455,2-3-56,11-4-17,4-4-842,6-2 809,5-3-12,5-1-1448,5-2 1426,2-1-50,4 0-73,0 1-420,-14 6 0,1 1-709,-10 3 0,0-1 1269,14-3 0,-3 1 0,-10 3 0,0 1 0</inkml:trace>
  <inkml:trace contextRef="#ctx0" brushRef="#br2" timeOffset="1.27783E6">23140 14234 23943,'1'42'11,"0"-4"-358,-1-21-1115,-2 3 1462,-2 3 0,1-10 0,0 0 0</inkml:trace>
  <inkml:trace contextRef="#ctx0" brushRef="#br2" timeOffset="1.28162E6">21388 10844 19123,'-34'-4'867,"0"0"0,-21-2-652,55 6-187,-1 0-175,4 0 58,0 0 49,4 0 91,9-2-156,0 2-5,10-3 6,-4 1 107,13-2 3,-10 1-6,7 0 6,-13 1-1,-3 1-5,2 0-11,-8 1 11,-1-1 23,-7 1 44,0 0-51,-6 0 1,-2 0 6,-5 2-12,-5 0 22,-14 4-5,2 0-880,-11 1 875,7-2 5,-1 1-614,0-1 642,1 1 11,2 0 0,3 0-11,2-1-309,5 1 304,4-3-18,5 1-10,4-2 775,4-1-792,2 0 782,1-1-682,5 1 391,0-1-374,7 0-56,1 0-17,5-1-44,3 0-34,15-3-28,-7 1-6,11-3-251,3 1-29,-10 2-386,9-2-958,-15 2-2324,0 1-5821,-6-1 9588,-2 1 0,-10 1 1,-4 0-1</inkml:trace>
  <inkml:trace contextRef="#ctx0" brushRef="#br2" timeOffset="1.28279E6">21089 10373 11441,'-2'-3'6368,"1"1"-363,1 2-5708,-17-54-51,12 39-28,-13-41-22,18 53-56,0 1-16,0 0-35,0 1-83,4 5 33,0 2 6,5 5-23,1 3 17,3 2-22,2 4-17,2 2 28,2 2-39,1 2 5,2 1-10,-1 1 16,1-2 61,10 11-22,-8-11-592,6 7 569,-12-13-4,-1-2 10,-3-2-5,-2-2-6,-4-2 23,0-2-12,-3-1 0,0-3 12,-2-1 5,0-1 359,0-2 431,-1-1-594,0 0-11,0-2-45,1-3-61,2-2 27,1-5-61,0-1-11,2-3-6,-2-2-28,2-3 45,3-16-56,-1 7 34,7-29-40,-6 23-2927,3-13 2905,-4 17 22,-1 3 18,0 2 4,-1 3-4,-2 3 4,0 4 63,-1-2-12,-1 7-39,-1 1-6,-3 6 2912,0 3-3063,0 0 107,0 7 5,0 0-6,0 7-5,0 0-28,0 4 28,-2 4 6,-2 3-12,-3 4 6,-2 2-5,-3 1-1,-2 2-5,-8 11 11,6-11-557,-5 7 568,8-17-22,1-2 11,-2 3-11,4-7 44,-2 2-27,5-9 0,0-1-18,-1 1 12,1-3 569,0 1-581,2-4 12,0 0-11,-2-1 17,2 1-17,-1-2 11,3 0-6,0-2 28,2 0 118,0 0-117,-1 0-6,0-2-6,-3-3-6,1-1 18,-5-8-18,2 4 1,-3-5-12,1 2 12,0 0-28,-1-2 16,0 1 6,-1-1 17,0 0 28,1 1-6,-1 1-17,1-1-16,-1 0-1,-3-6 7,4 3-1,-3-5-17,5 4-5,0-1 11,0 0 0,0-2 0,2 1 6,0 0-6,1 2-6,1 1 23,-1-1-6,2 6 0,0 0 0,2 6 23,0 2-28,0 2-146,1 0 117,0 10 23,2-1 0,1 11 11,3-2 6,8 14-17,-2-5 0,5 9-17,-2-10 6,0 1-11,1-2-17,0-1-135,9 9-78,-4-7-246,6 7-572,-6-9-1994,0-1 3064,1 3 0,-9-12 0,-2 0 0</inkml:trace>
  <inkml:trace contextRef="#ctx0" brushRef="#br2" timeOffset="1.28502E6">23936 14035 14365,'-3'0'3601,"1"0"454,2 0-3752,12-1-152,-8 1 141,9 0-108,-12 0 2000,-1 1-1780,-8-1-320,4 0 0,-7-1 17,5-1 17,1-1-23,1-2 0,0 0 34,-1-9-79,2 1-11,1-8 17,2-6-22,3 4 5,1-7 6,3 10 5,1 1 6,-1 2 0,0 3 0,-1 4 0,0 2-33,7 5-18,0 4-5,7 6 12,-2 4-7,2 2 1,4 4-1,0 1-5,2 1-438,-1 0 422,-2-1-18,-1 1-39,0 10-56,-10 15 107,-9-7 0,-17 7 16,-12-18-246,-7-1 258,3-6 0,-2-1-457,-18 8 440,5-5 0,-1-1-2741,-6-2 2772,18-7 0,2-1 13,-6-1 18,-3-3-35,16-4 236,-4-2-207,20-2 315,2-2-321,4 1 3386,3-1-3402,0-1 5,0 1-23,3-1 7,1 0-7,5-1 6,3 0-5,4 2 0,14 0-1,-4 2-16,11 2-39,8 6-12,-8-1-747,14 5 708,-13 0-56,2 2-100,1 1-180,0 2-1451,17 6-295,-17-4-2733,-10-4 1,-1 0 3099,-4-2 1,-1 0 0,-19-9 0</inkml:trace>
  <inkml:trace contextRef="#ctx0" brushRef="#br2" timeOffset="1.28526E6">24729 13934 26368,'13'24'28,"-3"2"-34,-9 6-55,1 20-4810,1-11 4714,1 14-78,-2-16 641,2-1-933,-2-1-223,1-2-314,-2-3-477,1-2-350,-2-4-2585,0-4 4476,0-4 0,0-10 0,0-1 0</inkml:trace>
  <inkml:trace contextRef="#ctx0" brushRef="#br2" timeOffset="1.28547E6">24470 14203 20190,'-2'-2'3786,"0"-1"-2851,2 3-963,72-48-4130,-20 36 4118,-4-13 1,2 2-95,6 26-1947,-16 1 1807,-1 2-129,-3-2 653,-2 1-1393,-4-2-1344,-3 0 2061,0-1 0,-14-1 1,0-1-1</inkml:trace>
  <inkml:trace contextRef="#ctx0" brushRef="#br2" timeOffset="1.28583E6">25484 13848 20296,'0'-3'3479,"0"0"-880,0 3-2532,-53 3-1681,29 8 1631,-10-4 0,1 2 16,7 18-10,0 2-7,1 3-4,4 4 524,1 2-536,3 18-16,9-13-2840,0 12 2823,11-20 5,3-3-1076,5-2 1098,6-4 140,2-1-157,3-4 23,1-2-11,1-2-93,0-4 121,-1-3-34,-2-4 68,-1-3 2572,-2-1-2528,-1-6 1690,-2 0-1673,-1-6 34,-2 0 588,-1-2-572,-2-1-33,-3 0 194,-3 0-155,-2-7-106,-4 4-45,-4-4-6,-5 6-5,-4 2-29,-5 1-22,-3 2-106,-5 2-202,-4 3-481,-4 2-1631,-2 3 2345,-9 4 1,22-3-1,0 3 1</inkml:trace>
  <inkml:trace contextRef="#ctx0" brushRef="#br2" timeOffset="1.28684E6">26117 14020 14325,'3'-3'6677,"0"1"-2292,-3 2-4233,21-28-4291,-16 21 4212,16-21 825,-21 28-842,0 0-17,-2 4 29,-2 0 16,-4 6 72,-13 9-83,0-3 3381,-12 10-3387,2-6-1189,-1 1 1195,-3 0 0,1-1-12,3-3-10,5-2-23,6-3-17,7-3 6,7-1 16,3-1 23,6 1 28,4 0 1189,8 0-1200,5 1-22,8 1-18,5-1-448,6 1 420,4 0-3261,4 0 3234,1 1-130,-15-2 1,1 0-546,14 5-221,11 5-1777,-26-5-7118,-5-1 9391,-8-3 1,-9-4 0,-6-3 0</inkml:trace>
  <inkml:trace contextRef="#ctx0" brushRef="#br2" timeOffset="1.31324E6">26896 14049 7884,'-2'-3'8083,"0"1"-4610,2 2-3053,-2-15-34,3 9-44,-1-13-29,3 12-33,0-2-45,2-1-50,1-2-39,1-1-46,2-1 29,7-6-90,-1 5-5,6-4-6,-3 7 0,0 1 23,10-3-23,-8 5-11,7-2-6,-12 7 0,0 1-5,-1 2-12,-1 1 1,-1 2-6,0 2-1,1 4-16,-1 2-11,1 2-6,0 1-62,2 9 40,-6-4 0,2 6 22,-8-6 0,-1 1 34,-1 0 17,-4 0 10,0-1-3391,-4 0 3409,-1-2 72,-9 6-55,4-8 21,-6 4 114,-1-6-68,5-4-1,-5-1 12,8-5 0,1-1 16,1-1 1,3 0 3380,1 0-3402,3-1-35,1 0-33,1 0-33,1 0-29,3-1-5,0 0 5,5-1 17,2 0-11,10 0 0,-3 1 0,7-1 0,-6 3 17,0 2-11,7 4-6,-6 1 17,6 6-17,-9-2-6,0 2 0,-1 1-55,4 9 33,-6-5-11,1 6-12,-8-8 12,-2 0 0,-2-1 11,-3-1 11,-3 0-11,-3 0-28,-5-2-50,-4 0-62,-5-2-107,-4-1-157,-5-2-385,-6-1-930,-3-3 1747,2-1 0,2-1 0,3 0 0,-17-1 0</inkml:trace>
  <inkml:trace contextRef="#ctx0" brushRef="#br2" timeOffset="1.33145E6">18476 15275 15386,'-9'-46'1079,"1"-1"0,0 4 0,3 8-205,3 13 9,0 2-256,2 0-84,-1 1-77,0 2-35,0 1-34,0 1-33,0 3 8,0 0-109,0 3-18,0 0-61,1 3 170,-1 1-276,0 3-201,1 1 123,0 9 28,1 1-6,2 9 12,3 9-23,1-3 0,1 10-11,-1-8 6,-1 1-238,1 1 238,0-1 10,0 12-21,-1-9 22,-2 7-1,-1-13-4,-1-1-1,-1-2-6,0-2 29,-1 6-17,0-9 5,0 3 1,-1-9 287,0-2-265,0-3 33,1 0 236,0-5 414,0 1-554,0-4-62,0-1-17,-1-9-3470,1 2 3392,0-6 22,0-6-22,2 5-12,1-6 1,3 6-6,1 1 11,2 1-16,1 1-1,2 1 0,0 2-10,8-1 4,-6 5-16,7 0-11,-8 5 22,1 2 1,0 2 10,0 3 3381,9 7-3408,3 8 21,0 1 1,-1 1-17,-9-5-5,-1 0 16,-1 0-28,-1 0 17,-3 1 6,-1-1-23,-4-1 28,-2 1 6,-2-3 0,-3 1-1,-8 4 18,-2-4 0,-9 3-6,0-7-23,-2 1 1,-5-2-29,-2-1-27,-1-2-34,0-2-286,-12-2-459,5-5 0,3-2-520,13-5-1402,15 2-2004,4-3 4783,6 0 0,-2 5 0,3 0 0</inkml:trace>
  <inkml:trace contextRef="#ctx0" brushRef="#br2" timeOffset="1.33199E6">19112 15244 20333,'5'46'476,"3"-8"-330,-1-33 542,2 1-274,0-4-9,-2 0-147,1-1 99,-2-1-82,-2 0 265,1-1-265,0 0-7,-1-2-16,0 0-33,-1-2-18,-1 1-27,-1-2-11,0 1-6,-1-1-45,-1 0-17,-1 1 34,-5-1-90,0 2 0,-3 0 0,-4 3-11,3 0-16,-5 1 4,5 1-4,0 0-7,2 2 1,1 1 5,1 1-11,2-1-6,1 2-16,0 2 16,2-2 1,-1 3-12,2-4 6,1 1 11,0 0-11,2-2 5,2 0 6,0 0-6,1-2 23,-2 0 45,1-2 44,0 1 17,1-5-67,0-1 0,1-3 6,-2 0 0,-1 2 10,0-1-10,-2 1-6,1 1-6,-2 1-27,1 0-6,-1 2-1378,0 0-1277,-4 3 2638,-1 3 0,1-1 0,-1 1 0</inkml:trace>
  <inkml:trace contextRef="#ctx0" brushRef="#br2" timeOffset="1.34146E6">27506 11426 8496,'-60'9'676,"0"0"0,9-2 0,11 0-295,21-1 2379,14-4-1663,3-2 1257,9 1-1222,17-4-696,10-1-805,21-5 716,8-1-190,-26 3 0,5 0-2,6 0 0,5-2 0,-1 2-490,-8 0 0,-1 1 0,3 0 367,0 0 0,3-1 0,0 0 0,-2 1-636,7 0 1,-3 1 0,1 0 627,4-1 1,0 1-1,2 0-440,2 0 1,1 0 0,0 0 419,-12 1 0,-1 0 0,1 1 1,0-1-132,2 0 0,-1 1 0,2-1 0,-1 1 124,2-1 0,1 1 0,-1-1 1,1 1 2,1 0 0,0 0 0,0 0 0,0 0 0,0 0 0,0 0 0,1 0 0,3 1 1,-8 0 1,3 0 0,1 0 0,1 1 0,-1-1 0,-3 1-1,10-1 1,-3 1-1,-1 0 1,4 0-4,-2 0 1,3 0 0,0 0 0,-1 0 0,-5 1-7,9-1 1,-4 2 0,-1-1-12,-3 1 0,-1 0 1,-1 0-10,-4 0 0,-2-1 0,0 2 0,-5-1 1,-2 1 0,-1 0-161,13 0 1,-2 1-1396,1 0 0,-3 1-7307,9 1 8890,-5 1 0,-43-3 0,-7-2 0</inkml:trace>
  <inkml:trace contextRef="#ctx0" brushRef="#br2" timeOffset="1.34957E6">19880 15283 21218,'-16'-54'252,"4"11"771,12 43-1001,0 3 391,1 3-329,5 14-40,-1 0-4,6 11-136,-2-4 130,0 3-6,2 1 0,1 1 506,2 0-478,7 13-45,-3-13 1,6 8 4,-7-16 18,0-4 5,0-5 23,-2-3 55,-3-4 79,0-3 62,-3-3 50,0-3-39,-1-4-61,2-5-46,0-5 124,8-16-169,-5 3-70,6-10 25,-6 8 18,-1 1-17,1-1-6,-1-1-28,0 1 6,1 0-3216,-1 1 3199,1 2 39,3-6-67,-4 11 11,3-2-39,-8 13 275,-1 5-359,-1 2 3264,-1 3-4262,6 4 13,-2 2-651,7 5-8083,4 7 8329,-6-6 1,1 1-1,-10-8 1</inkml:trace>
  <inkml:trace contextRef="#ctx0" brushRef="#br2" timeOffset="1.34982E6">20870 15195 23114,'25'-44'-745,"12"7"414,-11 34-95,9 0-162,-11 3-128,-1 0-1749,6 4 208,-8 0-1082,2 6 3339,-10 1 0,-6-5 0,-2 0 0</inkml:trace>
  <inkml:trace contextRef="#ctx0" brushRef="#br2" timeOffset="1.34998E6">20892 15429 12651,'-3'2'6492,"1"0"-2504,2-2-4128,32-16-129,-11 7-624,28-13 131,-17 12-448,2-1-863,1-1-1864,1 1 3937,3-1 0,-18 5 0,-1 1 0</inkml:trace>
  <inkml:trace contextRef="#ctx0" brushRef="#br2" timeOffset="1.3506E6">21881 14995 16790,'1'-8'3680,"0"1"-2969,-1 7 1418,0 0-2073,-15-10 22,5 9 1,-14-8 10,7 12 6,-2 0-11,-5 0 17,-1 1 6,-3 0 10,1 1-3386,-2-1 3409,2 1 0,2 0-335,2-1 323,4 1-16,3-3-16,4 1-12,2 0 0,4-2 3197,2 0-3230,2 1 557,1-2-608,0 2 0,1 0 6,0 2 6,0 2-12,0 0 11,0 2 6,0 1-6,2 1 0,-1 1-11,2 0 11,0 1 0,-1 0 1,1 0-1,-1-2-11,0 2 5,1-2 1,-2 1 22,0 4-17,-1-4 0,0 4 12,-1-5 5,-1-1 5,-2 0 7,1-2-18,0-2 17,0-1 12,2-1 1153,-1-2-1126,3-5-56,-1-1-5,3-4 0,1 0-6,1-1 6,2-1 0,6-4 16,11-2-33,-3 3 12,6 0-12,-11 10 0,1 0 0,3 2-6,0 1-11,2 0 0,3 4 1,0 1-29,10 7 6,-11 0 16,7 3-10,-15-2 10,-2 2-27,-4 0-6,-2 1 5,-3 0 18,-2 2-18,-3-1-21,-3 2-18,-4 0-50,-4 1 11,-5 0-44,-2 0-74,-4 0-94,0-1-142,-2-2-183,-1 0-320,1-4-414,0-2-879,0-3-2231,2-2-5321,2-3 9300,4-2 0,8 0 0,3 0 0</inkml:trace>
  <inkml:trace contextRef="#ctx0" brushRef="#br2" timeOffset="1.35082E6">21800 14968 20308,'41'-16'190,"0"0"0,1-1 1,-7 4-203,-16 7-133,5 0-241,-7 2-785,-2 1-3064,0 1 4235,1 0 0,-7 2 0,-2-1 0</inkml:trace>
  <inkml:trace contextRef="#ctx0" brushRef="#br2" timeOffset="1.35115E6">22513 15372 25281,'19'28'39,"-4"-1"-95,-14-8-179,-2 3-1914,-2 3-646,-4 3 2115,-6 6 1,5-16-1,0 0 1</inkml:trace>
  <inkml:trace contextRef="#ctx0" brushRef="#br2" timeOffset="1.35278E6">23144 15365 18627,'11'-49'929,"0"-1"1,-2 5 0,-1 10-325,-4 21-50,-1 4-118,-1 4-146,-1 2-145,-1 3-309,0 0 152,-1 7 28,-2 1 56,-4 21-23,-2 9-39,-1 4 1,0 3-29,4-10 22,2-2-3408,2 0 3392,2-3-567,3-2 578,4-2 17,12 4 11,-2-9 6,8 0 10,-6-11 12,0-5 28,1-2-5,-2-3 22,0-5 11,-2-2-6,-2-4 124,3-9 2976,-6 2-3116,3-5 11,-7 5-12,-1 0 1,-1 1 869,-1 1-869,-1 2 10,-1 2 1,-1 2 11,0 2-22,-1 3 45,0 2-124,0 2-124,0 1 97,-1 5 4,0 0 12,-1 6-16,1 10 4,1-5 7,0 9-12,2-10-5,7 7 10,-2-6 7,7 4 5,-4-7 5,3-2 12,6 0 0,-1-5-6,2-1 12,-4-6 16,0-9-16,-5-1 16,2-6-5,-5 2 5,-1-1 11,-1-2 68,-2-11-68,-2 6 12,-1-10-17,-1 9 5,0-1 28,0 2-10,-1 0 16,-1 3-6,0 2 12,0 4 5,0 3 90,-1 2-129,1 3-23,-1 3-10,2 3-992,0 0 526,0 5-324,0-1-549,4 6-925,1-1-2643,4 2-4050,1-1 8934,0-1 0,-4-4 0,-2-2 0</inkml:trace>
  <inkml:trace contextRef="#ctx0" brushRef="#br2" timeOffset="1.35302E6">24054 15248 24508,'30'-30'-935,"-5"6"-84,26 19 318,-20 2-1203,19 1 475,-26 3-637,4 2-1093,-15 2-515,-4 4-208,-3-1 3882,-2 0 0,-3-4 0,0-1 0</inkml:trace>
  <inkml:trace contextRef="#ctx0" brushRef="#br2" timeOffset="1.35321E6">24048 15449 25247,'-9'11'-100,"8"-3"-214,32-18-246,14-3 190,3-1-1605,4 0 1499,-15 3-44,-2 1-77,-1-1-231,-3 1-1799,7-6-3787,-2 1 186,-3 1 5504,-9 4 1,-16 7-1,-4 1 1</inkml:trace>
  <inkml:trace contextRef="#ctx0" brushRef="#br2" timeOffset="1.35347E6">24704 15130 27785,'-4'-61'425,"1"13"-341,3 47 40,0 1-124,0 4 44,1 6-49,2 3-1,2 7 23,1-1-11,2 4-18,4 19-16,-2-7-1745,4 15 1734,-6-12-2892,0 2 2673,-1 1-201,-2 2-904,-1 2-816,-2 1 2179,-4 6 0,2-24 0,-2-2 0</inkml:trace>
  <inkml:trace contextRef="#ctx0" brushRef="#br2" timeOffset="1.35488E6">25341 15568 25707,'42'12'230,"-14"15"-275,-38-1-179,-9 12-975,-3-14 1,-3-2-8633,-13 12 8739,12-12 0,2-2 1,5-6-1,8-6 1</inkml:trace>
  <inkml:trace contextRef="#ctx0" brushRef="#br2" timeOffset="1.35811E6">26711 15487 21152,'12'-22'286,"-1"3"843,-8 19-1056,-1 0 897,-1 0-875,-6 2 276,-4 0-287,-3 1 578,-2-1-589,3-1 111,-3-2 12,1-5-117,2 0-11,2-5 10,4 1 56,0-11-78,2 4-22,1-10 0,1 7-1,4-1 6,1 0-11,4 2-11,2 1 0,0 3-17,2 2 11,1 1-11,1 4 6,1 1-1,2 2-5,8 2-11,-5 5 0,6 5 0,-6 4 11,0 6-3392,1 4 3392,-3 5-2285,-1 2 2268,-5 4-11,-3 0-28,-8 19-554,-9-9 560,-10 13-1,-9-15 796,2-12 0,-5 1-824,-19 11 0,-2-1 65,11-7 0,-2 0 650,2-4 1,-2 1 0,5-5-603,-11 7 5,-8-1 35,29-19 10,5-6 84,0-4 982,9-5-1010,-3-11-100,11 1 624,1-16-613,7 11 1060,9-13-1083,0 15 0,8-2 5,-3 9-5,2 2-5,2 2-6,1 1-12,3 3-3391,2 1 3397,2 2-33,4 3-646,2 2 595,4 5-73,3 0-123,3 1-235,3 0-1137,-12-3 0,-1 0-3551,20 5 543,-22-6 0,-2 0 4162,4 0 0,-17-3 1,-8-2-1</inkml:trace>
  <inkml:trace contextRef="#ctx0" brushRef="#br2" timeOffset="1.35835E6">27419 15324 21847,'0'-7'3244,"0"2"-2902,0 5 274,0 0-594,9 4-5,-4 10 5,7 7-5,-7 13-6,1 2-22,0 3-22,-1 2-130,0 18-1048,-1-15 815,-2-9 1,-1-1-322,-2 3-470,-2 8-6229,-9-5-1524,3-13 8940,-5 4 0,10-21 0,1-5 0</inkml:trace>
  <inkml:trace contextRef="#ctx0" brushRef="#br2" timeOffset="1.35866E6">27289 15624 24301,'-34'-19'109,"0"-1"0,-20-11-25,54 31 6,0 3 28,2 0 10,2 2 29,4 0-11,5 0-29,5 0 102,35 2-135,-16-3-866,25 1 855,-29-5 5,0 0 18,-2-2-18,-2-1-5,-1-3-6,-2 0-39,0-1 34,-2 0-12,-1 0 0,-3 1 57,4 0-34,-3 2-73,-1 0 855,1 4-900,-9 3-78,4 2-387,-6 4-1143,-2 1 1653,-2 3 0,-4-7 0,-1 1 0</inkml:trace>
  <inkml:trace contextRef="#ctx0" brushRef="#br2" timeOffset="1.36438E6">28113 15599 14634,'4'-46'586,"1"0"0,-1-2 1,0 7 1519,-1 16-1798,-1-5 0,-1 14-45,0 3 1236,-1 4-1337,1 5 645,-1 1-829,0 2 2173,0 7-2139,0 1 4,0 7 596,0 3-590,0 3-5,0 3 11,1 2-6,0 3-11,2 1 1,-1 1 4,1 1 1,-2-2 0,1-2-11,-1-1-1,0-3-5,-1-1-5,0-3 5,0-2 0,-1-3 11,0-1 28,-2-1 0,0-5 45,1-1 67,1-4 539,1-2-545,-2-5-72,0 0-39,-3-7-23,1-2 17,-3-3-6,0-4-10,0-2-1,-1-4-11,0-4-899,0-4 922,2-4 5,0-1 0,2-2 5,1 4 1,1 2 11,1 4-1,1 5 1,1 5 6,0 5-7,1 5-4,0 5-24,-2 3-21,1 2 887,0 1-899,0 3 17,1 4-11,2 4 27,1 5-10,2 5 0,1 5 5,0 4 0,-1 3-5,-2 4-1037,-2 3 1031,-1-1 5,-2 1-39,0-3 34,-3-4 6,0-2 10,-2-5-27,2-2 11,0-4-5,0-3-23,1-3 33,0-4-5,1-3 17,1-3 403,0-1-386,0-9 1013,0-1-996,0-16-7,0 5-21,1-11-12,0 4 11,0-5-44,-1-3-128,1-5 161,0-1 0,1 0 12,0 3 5,0 4 39,1-1-28,-2 13 12,2 1-7,-3 12-10,0 4 11,0 2 145,0 2-196,-1 5-5,0 2 0,-3 7 0,-1 4-40,-1 5-33,-2 5-123,0 5-241,0 4-2315,0 2 1289,1 2-2413,2 0 3758,2 3 1,2-21-1,0-2 1</inkml:trace>
  <inkml:trace contextRef="#ctx0" brushRef="#br2" timeOffset="1.36514E6">29055 15418 14544,'1'-6'5489,"0"2"-1815,-1 4-3657,19-42-22,-14 32 5,14-29 28,-19 43 39,0 4-6,-2 2 12,-1 3 17,-4 4 100,-13 13-95,0-5 20,-9 6 0,-2-1-25,-6 2-378,7-7 1,0-1 388,-2-3 39,4-3 162,-4 0-77,12-4-163,2-4 11,12-5-1,5-4 704,1 1-653,0-1 180,5 3-158,0 0-16,5 3-28,1-1 17,12 6-90,-1-3 0,9 4-306,-4-3 284,3 1-45,4 1-124,4 0-1328,2 0 672,3 1-782,0 0-3440,1 0 5041,4 2 0,-24-7 0,-1 0 0</inkml:trace>
  <inkml:trace contextRef="#ctx0" brushRef="#br2" timeOffset="1.367E6">29083 15369 7072,'5'-3'4587,"-1"1"286,-4 2-4273,51-39-46,-34 27-530,12-10 0,-3 2 464,-18 15 140,-2 1-192,0 0 16,-1 0-133,-1 2-44,0-2 184,-1 1-30,1 0-54,-1-1-167,-2 2 677,1 0-722,-9 7-85,2 1 157,-17 14-151,9-6-5,-9 8-7,8-8-4,0 1 27,2 1-28,-2 1-11,2 1 0,0 1-22,1 0 33,-2 0 6,1 1-12,-1 1-5,-1-1 28,1-1 11,-1 0 163,-8 3-140,4-6-6,-5 2 0,6-7 0,2-1 5,-1 0-5,2-2-17,0 0 6,1 0-33,1-2-6,1 0-23,3-2 6,1 0-17,3-3-6,1 1 12,2-2-976,1 1-273,-1 2-1955,1 0 3170,0 2 0,0-3 0,0 0 0</inkml:trace>
  <inkml:trace contextRef="#ctx0" brushRef="#br2" timeOffset="1.37152E6">29913 15441 7744,'3'-10'6632,"-1"3"-3736,-2 7 1937,0 0-4435,17-57-50,-11 38-186,4-13 0,0 2 135,-7 21-11,1 0-45,-2 1-1,1 1-32,-1 0-7,0 1-27,-1 2-23,0 0 0,0 0-28,-1 2-27,1 1-6,-1 0-107,-1 5 17,-2 2 17,-2 9 0,-2 2-12,-2 4 18,-3 3-12,0 4 0,-2 0 0,2 1-11,0 1 11,2-1 1,3 1-285,2-3 273,3-1 6,1-3 5,3-3 11,1-1-11,3-3 6,0-2-11,3-2 22,0-4 28,0-1 289,0-3-244,1-2 22,1-1 12,0-2-7,2-2-4,1-2-12,2-4-17,1-2 28,0-2-17,1-3 6,-1-1 73,10-10-84,-8 5-257,7-7 262,-10 12-5,-2 1 0,-2 4 11,-3 2-23,-3 3-16,-2 2-22,-2 3 217,0 0-268,-2 2 0,1 4 0,-1 2 11,2 7 0,0 1-5,2 5 11,-1 3-6,0 2-6,0 2 18,-2 2-12,0 0-22,0 2 11,-1 1-62,-5 16-95,-1-8-1691,-6 13 526,-1-11 1322,0-6 0,-1-1 0,2-2 0,-7 14 0</inkml:trace>
  <inkml:trace contextRef="#ctx0" brushRef="#br2" timeOffset="1.40181E6">23516 926 31532,'-54'3'1235,"11"-1"-1235,44-2 0,0 0 0,1 0 0,3-2 0,2-2 0,5-5 0,6-2 0,7-5 0,8-2 0,7-4 0,6-3 0,6-2 0,5-1 0,-27 14 0,0-1 0,0 0 0,1 1 0,0-1 0,0 1-250,-1 0 0,1 1-167,-1 0 0,-1 0-412,28-11 494,-21 8 1,0 0-418,15-6 594,-21 8 1,-1 2-143,1-3 31,-5 3 45,-7 3 31,-6 3-361,-4 1 428,-5 4 2413,-1 0-5932,-2 1-963,-3 3 4375,1 2 1,-2-1 0,3 0 0</inkml:trace>
  <inkml:trace contextRef="#ctx0" brushRef="#br2" timeOffset="1.40409E6">24817 249 22653,'-11'2'6195,"3"0"-2909,8-2-2653,0 0-633,-31-6 0,22 2 0,-23-8 0,30 5 0,4-4 0,1 1-1551,5-2 660,10-8 463,-1 5 1,8-6 567,-5 7-369,1 1 545,0 2-189,0 2-317,-2 2-530,-1 4-238,-2 0 269,-2 3-70,-1 1 273,-3 3-73,0 3-54,-1 3-5,1 10 355,0 5 26,-2 2 7,-4 6 17,-2-12 26,-4 4 72,-2-8 57,-1-3 86,-3 1-6,1-3 29,-2 0-6,0-2 5,1-1 23,0-2-12,0 0 29,2-3 44,1-1 1,1-1 16,1-1 112,1-1 275,1 0-549,7 0 11,0 0-12,7 0 35,-1 2-12,2 0-22,2 2 11,0 3-23,1 0 35,0 2-12,-3 1 0,1 1 11,-3 0-22,0 2 22,-1 0 0,-3 0-5,-1 0 10,-4 0 1,-1 0 6,-1-1 10,-7 5-22,-1-3 23,-6 3-6,-1-6-28,-3 1 17,-4-3 0,-2 0-62,-2-1 11,-1-2-83,0-1-180,0-1-358,1 0-1211,2-2 1866,0-1 0,11 0 0,1-1 0</inkml:trace>
  <inkml:trace contextRef="#ctx0" brushRef="#br2" timeOffset="1.40673E6">28272 6237 11122,'1'-8'4632,"0"3"-3467,-1 5 554,0 0-503,3-65-706,-3 44-273,2-16 1,-1 3 238,-3 26-44,-1 0-12,0 3-44,1-1-74,0 4 45,0 0-291,-1 1-11,0 3 11,-1 2 34,-2 6 22,-3 6 128,-14 21-3467,0-1 3283,7-10 0,-2 2 36,-5 6 1,0 2-695,-3 4 0,-1 0 630,1 0 0,-1 1-911,-4 9 0,2-2 889,-1 4-4,13-19 1,3-1-121,3 6 118,5-4-6,9-4 1,7-2 5,21 5-34,0-10 1267,17 3-1367,-6-12-180,5-4-633,-10-4 1,2-2-2902,21 0 3682,-15-2 0,-2-1 0,-10-1 0,-1 0 0</inkml:trace>
  <inkml:trace contextRef="#ctx0" brushRef="#br2" timeOffset="1.4104E6">29166 6184 20246,'-24'-49'1030,"3"9"-862,16 36-39,0 0-17,0 0-22,-2 0-40,-1 1 34,-14 1-34,-5 1-27,-8 3 10,1 1-275,6 2 299,-2 0 5,0 0-18,0 0 12,2 0 17,1 0 112,-4 0 179,3-2-247,6 0-10,8-2 281,12-1-164,1 0-207,0 1-6,0 1 34,-3 4-17,-1 0-6,-2 4 0,0 1-5,-1 3 6,0 2-1,1 0-5,0 2 5,2 0-11,1-1 1,1 1 16,2 5-17,0-4 6,0 4 5,1-7-5,0-2 11,0-1-6,0 0 6,0-2 11,0 0 6,0-2 11,0-1 56,0 2-73,-1-4 6,1 0-6,0-2 1,0-2 889,0-1-794,2 0-17,0-2-45,2-1-23,2-1-16,4-3-6,1 0-6,5-2-5,2 0-6,2 0-5,2 2 5,0 0-6,0 2 7,-1 1-3427,-2 2 3387,-1 0 0,-2 4 0,-1 0 23,-2 4-7,2 3 12,-1 0 0,1 3 0,0 1 6,-1 1-12,-1 0-5,-2 2 11,-2 8-5,-4-6 3385,-1 7-3408,-11-3-3364,-1-5 3392,-8 3-11,-1-6 34,-3-1 21,-14 6-44,6-6-382,-10 4 304,9-10-41,1 0-98,2-4-18,3-1-269,4-2 973,4-6-4423,7-1 3954,8-9 0,2 7 0,2 0 0</inkml:trace>
  <inkml:trace contextRef="#ctx0" brushRef="#br2" timeOffset="1.41063E6">29456 6407 22711,'-8'36'19,"1"0"1,-5 26-306,6-37-129,3-5-453,0 6-1058,2-8-2326,0-1 4252,1 3 0,0-11 0,0 1 0</inkml:trace>
  <inkml:trace contextRef="#ctx0" brushRef="#br2" timeOffset="1.41092E6">29864 6148 23931,'0'-48'45,"0"14"793,-3 49-827,0 6-5,0 5 5,0 4-11,0 3-50,-3 19-819,1-10 740,-2 15-135,1-16-173,-2 0-291,-2-1-268,0-1-495,0-4-1006,0-3-1945,0-4-4031,2-4 8473,2-7 0,4-8 0,1-5 0</inkml:trace>
  <inkml:trace contextRef="#ctx0" brushRef="#br2" timeOffset="1.41131E6">30351 5930 24122,'-47'-34'778,"9"6"-671,38 28 319,0 0-415,0 3 23,0 1-18,2 5 12,0 0 12,2 3-18,1 4 6,2 3-6,1 3 40,7 18-45,-3-6-1,0-1 1,-1 1-2080,2 10 2080,4 16 5,-6 2-360,-6-13 316,-2 13-1012,-9-17 911,-7-1-135,-8 0-672,0-12 1,-3-1-3115,-16 16-698,12-17 1,1-3 4741,-9 4 0,16-15 0,8-7 0</inkml:trace>
  <inkml:trace contextRef="#ctx0" brushRef="#br2" timeOffset="1.41275E6">27462 6791 13681,'12'-59'1648,"0"0"1,-1 6 0,-2 6-187,-5-2-398,-1-4-655,-1 20 0,0 0-695,0-17 650,0 3-3093,-1 15 3054,1 0-40,-2 0-5,0 2 235,0-10-279,0 12-29,0-5-2180,0 13 2152,-1 2 29,-1 2 173,0 1-101,-2-3-179,1 6 11,0-1-17,1 5-11,1 4 2240,0 0-2290,0 3-129,1 0 50,-2 7 3459,3 1-3414,0 8 11,6 13 29,1 0-946,4 12 923,0-3 0,0 5-12,3 4 1,0 3 11,-1 2-17,-1 5 5,-2 2-3104,-4 5 3093,-4-30 0,-1 0-305,-1 1 1,0 2 301,-3 16 1,-1 1 5,0-12 1,-1 1-737,-2 11 0,-1 1 736,0-17 0,0-1 0,0-1 0,-1 0 0,0-1 1,0 0 4,1-2 1,0-1-3,-5 30 68,2-2-152,6-20 0,1-1-196,-1 19 16,3-22 0,0-1-738,5 9-1031,3-4 2033,12 12 0,-10-28 0,5 7 0</inkml:trace>
  <inkml:trace contextRef="#ctx0" brushRef="#br2" timeOffset="1.41367E6">31058 6686 13805,'6'-48'1041,"-1"1"1,1 0 0,-1-1 0,2-6 0,-1 3 0,-2 7-533,-4-7-33,-3 18-17,-1 1-650,-1 1 595,-1 1-18,2 2-22,0 0-33,1 4 408,2-6-510,0 11-33,1-4 100,0 11-111,0 2-34,1 3-17,-1 2 255,0 1-339,0 3-100,0 0 50,0 7 34,1 8-18,0 4 7,1 9-1,0-1 1,1 5 5,1 4 5,1 4 1,1 2 34,-1 3-1,-1-9 0,-1 1-1331,1 22 1295,-2-19 0,0 1 30,-2 21-36,-1-30 1,-1 3 27,-2 16 0,-1 1-22,0-11 0,-1 0-1122,-1 15 0,-2-1 1113,2-15 1,-1 0-9,0 0 0,-1 0-496,0 0 1,0 0 486,-1 1 1,-1 0 13,1-1 1,-1 1 8,1 0 0,-1 0-17,1 0 1,0 0 4,1-1 1,0 0-26,1 0 1,1-1 8,1-1 0,1 0 0,2-1 0,0-1-6,1-2 1,1 0 11,3 29-40,3-5 17,4-4-22,3-4-50,-1-4-186,0-2-717,-4-4-1136,-3-2 2128,-4 0 0,-1-18 0,0-2 0</inkml:trace>
  <inkml:trace contextRef="#ctx0" brushRef="#br2" timeOffset="1.4227E6">18209 16204 7263,'-5'-5'2167,"2"0"-1601,3 5 3937,0 0-4089,-6-25-274,4 18-39,-4-18-17,6 24-1282,-1 0 1231,5 1 169,5 0-152,2 2-5,6 1 0,-2 0 0,12 2-23,-3-1-5,7 1-6,-6-1-5,2 0 5,1-1 56,34 3-56,-20-2-131,-8-2 1,2 1 124,-3-1 1,0 0-3296,22 1 3295,-18-1 1,3-1 5,5 1 1,0 0-1104,-9-1 0,1 0 1111,13 0 1,-1 1-342,-11-1 0,-1-1 352,-1 0 1,3 1 39,18-1 0,1 1-22,-13-1 0,0 1-4,12-1 1,6 0 54,-9 1 0,3-1 0,-4 1-40,1-1 0,0 0-343,1 1 0,5-1 0,-6 0 329,-7 0 0,-3 1-14,2-1 0,0 0-3,-1 0 0,3 0 11,-3 0 0,3 0 0,-2 0-3,8 1 1,1-1-17,-8 0 1,4 0 0,-4 0 18,6 0 0,-1 0 6,-1 0 0,6 0-132,-8 0 0,7-1 1,1 1-1,-5-1 111,-4 1 0,-3-1 1,4 1-53,4-1 1,5 0 0,0 1 0,-6-1 66,11 0 0,-3-1 2,-1 2 0,2-1 0,-1 0-19,-13 0 1,-3 0-1,3 0 10,13 0 0,2 0 0,-4 0 21,6 0 0,-4 0 8,2 0 1,1 0 5,-2 0 1,0 0-7,-1-1 1,3 1 36,-7 1 1,4-1 0,-3 0-53,-13 0 1,-1 0 0,2 0-2,11 1 0,3-1 0,-3 0 25,4 0 0,-2 0-9,1 0 1,1 0-6,0 0 0,0 1-14,0-1 0,1 1-11,0-1 0,0 1 263,0-1 1,0 1-278,0 0 0,2 0 1,-4 0 1,4 0 0,-3 0-18,-12 0 1,-2 0 0,1 0 128,14 0 0,3 0 0,-4 0-130,-15 1 0,-3-1 0,0 1-2,0 0 0,1-1 0,0 1 2,-2 0 0,1 1 0,2-1 0,15 1 0,4 0 0,-4 1-169,-12-1 1,-2-1 0,2 1 171,12 1 1,3-1 0,-5 1 4,5 0 1,-4-1 0,2 0 0,0 1-4,-2-1 1,-1 1 106,0-1 1,2 1-89,-6-1 0,3 1 1,0-1-11,4 1 1,0-1 0,-1 1-4,1 0 1,-1-1-1,2 1 11,-6-1 1,3 0-1,-2 0 1,-4 0-3,-6 0 1,-4 0-1,3-1-3,12 2 0,2-1 0,-2 1 173,4-1 1,0 1-173,-3-1 1,4 1 0,-4 0-12,-11-1 1,-3 0 0,3 1 1,10 0 0,3 0 1,1 0 8,-2 0 1,1 0 0,-3 0-161,-11 0 0,-3-1 1,3 0 146,11 1 1,3 0 0,-4 0-1,5-1 1,-3 1 8,1-1 0,1 0 0,-2 0 0,1 0 9,0-1 1,0 1-16,-1-1 1,0 0 76,0 0 1,0 0-83,-1 0 0,1-1-1,-3 1 1,3-1-46,-5 0 0,2 1 1,-1-1 50,8 0 0,0 0-3,-9 1 1,2-1 0,-1 0 1,1 1 1,-1-1 0,-2 0-6,9 1 1,0-1 12,-10 0 0,1 1 0,1-1-8,-2 0 1,-1 1 0,-2-1-87,9 1 0,-1 0 84,-9 0 1,2-1-1,-1 1-3,-1-1 0,-1 1 0,-3-1 212,9 1 0,-1-1-218,-8 1 0,0-1 0,0 1-16,20 0 1,-4 0 5,-13 0 0,0 0-6,14 0 1,-2 1-267,-16-1 0,-3 0 238,1 0 1,2 1-82,15 0 1,2 0-265,-15-1 1,1 1 336,8-1 0,6 1 0,-10 0 0,6 0 0,-14 0 0,-1-1 0</inkml:trace>
  <inkml:trace contextRef="#ctx0" brushRef="#br2" timeOffset="1.44066E6">27253 9975 8360,'-6'0'633,"0"0"359,6 0-231,-74 1-1550,48 0 1086,-20 1 0,1 0 701,25 0-718,1 1 121,9-2-329,7 0-32,2-1 542,7 2 595,4-1-908,4 1-34,3-1 17,-1-1-5,2 0 178,13 0-245,-6 0-6,10 0 139,7 0-133,-8 0-18,15 0-11,-10 0-5,6 0-2884,4 0 2867,6 0-12,6-2-58,-27 1 0,1-1-6,2 0 0,2 0-434,1-1 1,4 0 445,1 0 1,5-1-1,-2 0-1104,11-1 0,1 0 1059,-6 0 1,3 0 0,-1 0-8,-12 1 0,-1 0 0,0 0-291,3-1 1,0 1 0,0-1 277,1 1 0,1 0 0,0-1 0,0 1 0,1-1 0,0 0-4,0 1 0,0-1 0,0 0 9,1 1 1,-1-1 0,0 0-1,0 0 1,-1 1 0,0-1 1,-1 0 1,1 1-1,-2 0-5,-1-1 0,0 1 0,-1-1 3,18-1 1,2 0 1,-11 1 1,2-1 0,-1 0 16,-2 1 0,0-1 0,-1 1-13,-1 0 1,0-1-1,-2 1 8,14-2 1,-4 1 25,-8 0 0,-4 0-15,-12 2 1,-1 1 3,7-2 0,-2 0-221,7 1 237,-6-1 1,-6 2 338,-7 0-339,-6 1 40,-5 1 16,-4-1 1819,-4 2-1780,-4-1 1272,-1 1-3240,-2 0 1,0 0 0</inkml:trace>
  <inkml:trace contextRef="#ctx0" brushRef="#br2" timeOffset="1.4808E6">19031 3818 6647,'-6'2'4211,"1"0"1183,5-2-5108,-19-4-12,14-1-10,-13-4-18,21-2-16,4-2-18,1-2 158,11-12-6,10-8-162,2-3-914,6-3 891,-13 16 0,0 1-33,15-17-79,-11 14 0,0-1 56,16-15-993,-21 20 1,1 0 914,2-2 0,0 1-6,0-1 0,1 0 28,14-13 1,0 0-32,-10 10 0,1 0 3,9-9 1,-1 1-4,-12 12 1,-2 1 5,-1 1 0,1 1-514,20-21 562,-2 4-1,-5 1-912,-5 3 913,-3 3-6,-4 2 358,-4 4-352,-5 2-6,-3 4 1729,1-2-1712,-8 9 628,0-1-633,-7 9 1291,-1 3-1319,0-1 167,-1 1-414,0 1-84,-3 0-79,2 0-117,-3 0-1159,-2 7-942,-1 0 2560,-4 9 0,7-9 0,0 1 0</inkml:trace>
  <inkml:trace contextRef="#ctx0" brushRef="#br2" timeOffset="1.4821E6">20043 2214 21445,'-16'-19'-1464,"4"3"831,18 11 1758,2 0-361,2-3 243,4 0-331,1-2 173,3 1 101,2 0 371,-1 0-209,2 0-739,-2 1-93,0 0-422,-3 1-42,-1 1-571,-2 1-105,-3 2-1244,-1 1-866,-5 2 886,-2 3-2708,-7 1 4903,-5 4 0,4-3 0,-1 0 0</inkml:trace>
  <inkml:trace contextRef="#ctx0" brushRef="#br2" timeOffset="1.48239E6">20022 2173 28124,'3'-14'130,"-1"2"910,0 14-2421,0 2 557,1 4 481,-1 4 406,1 4 42,-2 4-128,0 17-375,-1-5-6,1 12 652,-1-10 751,0 0-716,0 0-243,0 1-35,0-2-173,0 0-3273,0-2 3341,0-3 181,2 7-29,4 4-157,-2-8-12,3-3-69,-5-17 47,0-1-45,-1-2 42,0-2 49,-1 0 3452,0-1-3226,0-1-396,0 2-217,-1-2-1211,-1 2 1885,-2-4 0,2 0 1,-1 0-1</inkml:trace>
  <inkml:trace contextRef="#ctx0" brushRef="#br2" timeOffset="1.4835E6">19970 2101 18114,'-40'16'608,"-1"1"0,3-2 0,8-3-87,19-8 267,-1 0-223,1 0-109,-1 0-40,-1 1 144,-6 3-30,4-3-167,-5 3-31,7-2-422,0-1-39,3 1 26,0-3-99,4 1 68,1-1-39,2-1 28,2-1 509,0 0 187,5-1-264,0 0 174,6-2 132,0 0 18,3-2 45,3-2-10,1 0 22,3 0-353,2-2 260,1 0-234,2-1-114,2-1-88,1 0-56,2 0-23,0-1-726,0 0 726,-1 1-12,-2-1 28,-2 2-80,-4 0 76,-1 1-18,-3 1 3,-2 1 1,-3 1-11,-2 0 399,-2 2-163,-2 0 147,-3 2-378,-1 0-757,-1 1 0,-1 0 0</inkml:trace>
  <inkml:trace contextRef="#ctx0" brushRef="#br0" timeOffset="1.63743E6">27573 5431 11273,'-4'-43'1097,"-1"0"1,1 3 0,0 6-207,3 10-34,0-1-79,1 1-55,0 0-68,0-1-44,0 1-79,0-1-45,0 1-61,-2 2-57,1-1 7,-1 3-40,0 0 213,-3-4-314,2 6-33,-2-3-23,1 9-11,2 1-5,-2 0-12,2 1 168,-2-3-39,0 1 106,-1-4-262,2 6-1,1 2-34,1 4 23,1 2-50,0 0 5,0 2-56,2 6 6,1 1-6,4 7 17,0 0-16,1 3 38,3 13 17,-2 9-33,1 2-1305,-3 5 1321,-2-9-2915,2 26 2916,-1-12-21,-2-15 1,1 0-334,3 21 359,0 1 6,1 3-37,-4-29 0,-1-1 0,0 2 1,0-1 7,0 2 1,0-1-538,-1 2 1,-1-1 534,1 2 0,-1-1-3,-1 2 0,1-1-9,-2 3 1,1-1 5,-1 1 0,-1 2 31,-1 18 0,-2 1-37,1-15 1,0 0-6,-2 13 0,1-1-17,0-20 1,1-2 7,0-1 1,1 0-12,-3 28-10,2-3-12,1-6 358,1-3-750,4 11-297,3-18-1081,4 7-1183,6-24-6546,-1-4 8995,1-7 1,-7-7 0,-4-5-1</inkml:trace>
  <inkml:trace contextRef="#ctx0" brushRef="#br0" timeOffset="1.63835E6">31123 5444 14930,'1'-43'1180,"-1"-1"1,1 0 0,0-15-1,-1 8-37,-2 9-2641,-1 11 1946,-2-9-56,0 14-50,1 3 582,-1 0-649,2 3 280,-1 1-107,2-5-219,0 8-22,2-4 1044,-1 9-1088,1 2-7,0 1-10,0 1-12,0 2-10,0 0-29,0 0 6,0 1-1,1 0-4,0 1 83,1-2-83,0 2-1,-1-1-22,1 2 111,-2 1-167,0 5-28,0 4 39,1 5 11,1 5 0,2 4 1,-1 5-1,2 7 6,-1 4-1550,0 7 1555,1 4 1,0 8-6,-2 3 29,-1-19 1,-1 4 0,0-2-961,-1-2 0,0 1 912,-1 2 0,1 3 0,-1-5 5,-1-5 0,-1-2-3,0 1 0,-1 1-9,0 0 1,0 0-3,0 1 0,-1-1-9,1 1 1,0-1 2,1 0 0,0 0-1139,0-1 1,1 0 1130,1-1 0,0 0-6,2 11 0,1 0-164,0-13 1,2 1 26,4 17 0,2-1-286,5 4 28,-5-22 1,1-1-993,4 8 1390,6 9 0,-12-25 0,3 5 0</inkml:trace>
  <inkml:trace contextRef="#ctx0" brushRef="#br0" timeOffset="1.63929E6">28227 4632 22898,'4'-34'193,"-1"0"0,0-15 652,-13 66-643,-5 6 163,-16 26-2949,4-5 2657,8-12 0,-1 2 50,-9 19-28,9-10 0,-1 1-61,6-10 0,0 0 2,-4 11 0,1 0-898,8-14 0,1-1 890,-6 29-6,7-4-592,6-5 564,9-2-1515,7-5 1437,11-3-106,1-15 0,3-3 209,20 9-238,-14-12 0,2-3 1087,20-1-2131,-16-9 0,0-1-3302,20 0 4610,-19-5 1,-4-2-1,-9 1 1,-4-4-1</inkml:trace>
  <inkml:trace contextRef="#ctx0" brushRef="#br0" timeOffset="1.64535E6">28817 4851 13446,'9'-43'1131,"0"0"0,1 0 1,-2-2-1,0 5-700,8-19-27,-12 40 1468,-1 4-1167,-2-1 159,0 7-618,-1 1 223,0 6-262,-5 3 830,-2 4-970,-7 5-11,-4 5-34,-5 7-593,-5 2 593,-3 7-1928,-1 5 1928,-1 4-11,0 5-5,2 3-15,13-13 1,1 1-829,-4 17 834,9-19 0,3-2-2,5 10 5,7-5 11,6-4-17,8-3-436,19 5 448,-5-11-6,0-5 0,2-3-12,6 2-4,15 1 4,-19-9 12,-3-3 17,-4-3 6,-3-2 303,2-3-270,-10-4 1687,2-2-1682,-11-2 970,-2-2-986,-2-1 648,-2-1-648,-2 0-12,-3-2 7,-3 1 210,-4-1-189,-11-3-33,1 6 17,-8-3-6,5 8 1,-3 3-12,-1 2-17,-2 1 0,2 1 0,0 3-5,2 3-17,3 3-17,2 2-34,3 3-39,4 0-319,2 12-5,6-5-247,1 9-2342,12 3-1371,1-8 4385,12 8 0,-11-21 0,1-1 0</inkml:trace>
  <inkml:trace contextRef="#ctx0" brushRef="#br0" timeOffset="1.64557E6">29409 5047 24055,'-9'-2'-28,"1"5"-40,3 16-60,0 2-466,0 13-22,2-7-594,1 11-1955,1-11 3165,1 5 0,0-16 0,0 0 0</inkml:trace>
  <inkml:trace contextRef="#ctx0" brushRef="#br0" timeOffset="1.64582E6">29808 4721 25023,'-34'6'62,"6"7"-68,25 22 6,0 4-28,1 3-4274,-1 4 4202,-1 2-113,0 1 409,-2 1-807,0-2-402,0-3-892,1-5-2682,1-3 4043,2 0 1,2-19 0,0 0 0</inkml:trace>
  <inkml:trace contextRef="#ctx0" brushRef="#br0" timeOffset="1.64612E6">30096 4537 17128,'-3'-6'3333,"1"0"-1592,2 6-117,0 0-1546,19-50 6,-7 44 6,16-33 0,-11 60 0,1 8-12,1 5-138,-1 7 105,0 5-366,-1 5 326,0 5 6,-3 2-11,-2 2-11,-2 0-6,-3-3-11,-4-1-2224,-2-3 2067,-6-1-219,-6 1-497,-6-2-4015,-1-16 1,-1-1 3908,-7 10 0,-2-1 0,19-32 0</inkml:trace>
  <inkml:trace contextRef="#ctx0" brushRef="#br0" timeOffset="1.66785E6">29340 11723 5857,'0'3'67,"0"0"1792,0-3-2497,1 1 240,-1 0-106,1 1 0,-1 0 504,-1 1 0,0 0 0,1 1 0,-1-3 0</inkml:trace>
  <inkml:trace contextRef="#ctx0" brushRef="#br0" timeOffset="1.67843E6">30354 9204 8473,'-41'2'1268,"0"-1"1,-22 0 406,57-1-1540,6 0 666,5-1-348,11-4 290,19-5-547,3-1 0,13-1-554,-17 6 1,0 1 536,24-4-95,-18 4 0,0 0 101,20-3-1485,1 1 1451,-1 0-909,1 1 853,-2 1-160,-1 0 132,-4 1 3,-8 0 0,0 1 577,8-1-636,-13 1 1,-2 0 5,-5 1 814,-3 0-820,-5 1 6,4 0-6,-12 1 73,0-1 107,-13 1 1178,-2-1-1089,-3 1 193,-4-2-518,-1 2-11,-6-2 28,-3 2 1146,-4 0-1118,-6 0 11,-4 0 311,-3 0-317,-4 0 1,-4 0-1,-3 0-1050,-3 0 1051,-1 0 16,-2 0-27,-3 0 10,14 0 1,-1 0-2907,-21 0 2918,20 0 0,0 0-6,-15 0-988,2 1 1000,2 0-4,4 1 20,-9 1-1246,20 0 1201,-4 1-44,23 0 1778,5-2-1801,5 2 1103,2 4-1019,3-3 327,2 6-271,1-7 3437,4 2-3308,9-1-123,-1-2-17,9 0 0,-2-2 5,4-1-16,5 0-671,3-1 665,4-2 0,4-1-809,6-2 815,3 0-1458,5-1 1447,3 0-6,4 1-1083,1 1 1067,-1 2 10,-1-1-22,-3 2 22,-6 0 1,-6 1-18,-6 0-286,0 1 286,-15 0 579,-1 0-422,-16 0 1376,-5 0-1297,-1 0 1297,-9 0-1582,-1 0-18,-24 0 62,3 0 6,-17 0 1082,3 0-1091,8 1 0,-2 0-2520,-24-1 2528,21 1 1,-2 0-1,-2-1 1,1 0-3,11 0 0,-1 0-1,-23 1 1,1-1-1023,-8 1 1025,23-1 1,0 0-2175,-11 1 2186,3 0 5,5-1-1319,5 1 1309,6 0 1046,2 1-1153,12-1-67,3 1 656,11-2-623,3 1 2575,7 2-2373,0-2 3068,9 3-3085,2-2-11,5-1 28,21 0-40,-6-1-697,-1 0 0,1 0 704,11-2-26,-16 2 0,0-1 19,15-2 6,0 0-476,1-1 460,-1-1-1,0 0-11,0-1-5,0 1-12,-2-1-754,-1 0 760,-2 1 0,-2 0-19,-3 0 13,6 0 12,-14 2-12,3 0 12,-17 2 1204,-5 1-1154,-5 0 486,-3 0-503,-2 0 912,-4 0-967,-5 0 58,-7 0-53,-21 0 6,1 1-445,-2 0 1,-2 1 466,-15 2-3,17-2 0,0 0 25,-16 1-5,3 1 5,3-2 6,7 1 0,6-2-17,7 1-12,8-1-4,6 0 4,5-1-21,4 0 10,3 1-368,2-1 335,6 0 28,3-1-40,9 0-55,5-1-50,7-1-68,6-1-106,9 0-2612,5-1 1987,-8 1 0,2 0-568,-10 1 1,1 1-270,12-2 0,0 0 1781,-8 2 0,-4-1 0,3 1 0,-1 0 0</inkml:trace>
  <inkml:trace contextRef="#ctx0" brushRef="#br0" timeOffset="1.67901E6">31354 8839 17263,'-41'-20'440,"0"-1"1,4 2 0,6 4-77,19 9-34,-1 1-55,2 0-18,0 0-33,2 1 237,1 1-271,2 0 58,1 1-108,2 1-1,1-1 214,1 2-200,7 4-120,0 0 1,7 4 5,1-1-17,1 2 1,3 0-6,2 2-17,3 1 11,0 2 0,1 1-11,1 1 17,-1 1-17,0 2 0,-2 1 0,-1 1 45,6 21-23,-13-15-5,2 17 5,-15-21 12,-4 1 11,-3-2-11,-5 0 11,-3-1-12,-3 0 1,-2 0-12,-2-2 46,-9 8-1,-3 0-34,-2-1-5,2-4 28,-3-2-11,7-7-372,-10 6 355,10-9-5,0 0-1,-10 4-5,10-4-28,-4 2-40,15-6-268,5 1 5,6-3-597,8 2-842,8-4-2952,9 1 3857,9-3 0,-12 0 0,3 0 0</inkml:trace>
  <inkml:trace contextRef="#ctx0" brushRef="#br0" timeOffset="1.67963E6">30345 9125 7011,'-5'0'3215,"2"0"1164,3 0-4026,36-4-28,-14 1-441,31-4 373,-22 3 85,2 0-141,3-2-22,2 1-3312,2-1 3279,3-1-12,2 0-735,2-1 724,3 0 0,0 0 23,2-1 22,-1 1 11,-2 0-5,-6 0 151,9-3 93,-12 2-273,-4 1-16,-16 2 124,-12 4-175,-4 1 2978,-1 0-3011,-2 1 1081,0 0-1114,2-1 73,0 0-90,3-1 5,-2 0 11,6 0-11,-3-1 0,4 0-11,-3 1-6,0 0-17,2 0-33,0 2 0,0-1-23,-2 1-27,-3 0-58,0 0-43,-1 0-79,-1 0-45,0 0-50,0 0-84,0 0-100,0 1-338,0-1-811,0 1-1126,3 0 2851,0-1 0,-2 0 0,0 0 0</inkml:trace>
  <inkml:trace contextRef="#ctx0" brushRef="#br0" timeOffset="1.68019E6">31070 8732 12664,'-37'-1'1221,"-1"0"1,-22-1-847,60 2 2902,0 0-3205,3 0 180,-1 0-179,4 0 82,1 0-122,2 0 303,2 2-229,9 1-62,-2 1-6,7 2-6,-6-1-16,3 2 17,0 1-23,1 1 0,1 1 6,2 1 0,-1 0 0,1 1-3387,-1 1 3376,-1 0 16,-2 0-163,2 6 219,-7-4-11,-1 6 56,-9-5 12,-4 2 5,-2 1 11,-2 3 157,-11 27-230,3-17-27,-8 20 16,8-25 3275,-1 1-3236,-1 8-33,3-9 17,-2 7 325,4-13-286,-1-3 191,-4 7-130,0-7-16,-3 2 100,-3-2-190,3-6-22,-5 2-34,7-5-39,-1-1-57,2-1-139,1 1-269,3-1-628,2 0-8727,2 1 9044,2-2 0,2-1 1,-1-3-1</inkml:trace>
  <inkml:trace contextRef="#ctx0" brushRef="#br0" timeOffset="1.68963E6">30855 6234 6400,'-6'2'1193,"1"-1"4156,5-1-4923,-25 5 27,19-3 7,-20 3-74,26-5-106,1 0 112,1 0-213,1 0 23,3 0-6,2 0-39,3 0-22,3 0-12,3 0 45,11 1-3487,-3 0 3391,8 1-246,-8 0 263,0-1 6,0 1-5,-1-1 16,-1 1 12,-1 0-6,0-1 6,-2 1 5,0-1-6,-1 1 169,8 0 3112,-5-1-3280,4 1-23,-8 0 359,-1-1-398,-1 2-11,-1-1-6,-1 1 0,0 0-5,-1 0 0,0 2-6,-1 0 0,1 0 0,-2 1 11,0 0 6,0 0 6,-1 1 55,3 3-55,-3-3-1,3 3-5,-5-3 5,1 0 12,-2 0 5,1 0 84,2 3-72,-3-3-7,2 4 1,-3-4 6,-1 1-7,1 0 7,0 2 5,0 1 0,0 1-11,2 1-6,-2 2 11,6 9-33,-3-5 5,2 9-10,-2-8 10,0 2-5,0 1-6,1 1 6,-2 1 5,2 0 23,-3 0 5,2 1 90,0 13-89,-1-9 5,1 10 78,0 3-457,-4-10 345,2 12-5,-2-15-17,-2 0 17,1-1 44,0 11-33,-1-7 0,2 8-5,-3-12-12,2 2 6,-2 0 16,2 0 29,0 2 11,-1-2 0,1 2-45,-1 0-22,1 0 5,0 1-11,2-1 22,0 1-22,1-1 12,1 0 13,1-3 0,1 1-8,2 9-779,-2-9 1,-1-1 777,2 3-16,-2-2-2761,0 0 2778,-2-3-1,0 0 147,-2-1-152,0 0 12,-1-1-7,-1 1 7,0-1 16,-1 1-5,0 0-1,-1-1-10,1 1-1,-1 1-16,2-1 5,-1 1 0,1-1-17,0 0 12,1-1-17,0 1 5,1-2 1,0 0 21,0-1 7,0 0 10,-1-2 7,0 0-1,-1 1-11,0-2-17,-1 0 0,0-1 0,-1 1 40,1 9-51,0-7-6,-1 6-5,0-10 0,0-1 0,1 0 1039,-1 1-1051,1-2 3386,-1 9-3380,1-7 11,-1 6 89,0-9-105,1-1 5,-2 0-5,2-2 5,-2-1 0,0-2 6,0-2 0,0-1 0,0-2-12,0-1 18,0-2 61,0-1 280,0 0-224,-7 0-90,-2 1-5,-21 1-23,3 1-462,-13 0 468,5-2 0,-1 1-22,-1-2 11,2 0-17,4-1 0,3 0 0,4 0 5,5-1 12,3 0 17,4-2 0,3 0-23,3-1-11,1-1 434,2-2-451,2 1 11,0-3 6,1 2-11,0-1 6,0 0-18,0-5 6,0 4 23,0-3-6,0 4-11,0 0-23,-1 0 6,0 2 6,-2 0 11,0-1 22,-2 2-22,1-2-1,-4-1 7,3 2 10,-2-2 7,2 3 10,1 0-11,1-1-11,-2-1-5,1 1-7,-1-2 18,2 1 0,-1 0-6,0-1-17,0 0 17,1-1 5,-1 1 18,1-1 33,0 1-45,1 1 17,-1-3-17,1 4 6,0-2 0,1 2 6,1 1-18,0 2 12,0-2-34,0 3 1,0-1-170,0 2 203,0 7-6,0 1 0,1 7 1,0 1-24,2 3 24,-1 2-12,0 3-3387,0 1 3393,0 3-686,-1 0 691,1 2-28,1-2 12,1 0-200,3-1 205,3-3 17,4 0-1,6-2-10,4-1 0,6-1-1,26 2-22,-9-6-5,-13-7 0,0-2-118,17 0-224,2-3-398,1-1-1036,-1-2-6626,-5-3 8025,-8 0 0,-19 1 0,-9 0 0</inkml:trace>
  <inkml:trace contextRef="#ctx0" brushRef="#br0" timeOffset="1.69245E6">30503 4897 6585,'-5'-2'2834,"0"0"-633,5 2-2235,-27-5-55,21 4 117,-22-5 179,29 6 235,1 0 181,2 1 569,12 2-727,0 0-67,10 0 223,12 1-374,-6-2 140,30 3-214,-24-3-588,15 1 583,-15 0-3186,0-2 3186,1 1-1867,18 1 1839,-12-1-677,14 1 671,-18 0 131,1 0-153,0 1-11,3 1-23,-14-2 1,3 1 81,3 0 0,1 1-132,-2-1 0,2 0 19,10 2 1,-2 0 1059,8 1-1085,-18-3 1,-2 1 22,12 0-1119,-3 1 1335,-3-1-1,-3 0-176,-1-1 203,-3 2 8,-1-2 12,-2 2-1,-1-1 1640,-1 0-1854,0 1 860,0 0-851,14 4 0,1 0-185,0 2 843,0 0 0,-2-1-876,-16-1-9,-2 0 568,-4 0-563,-3-1-1,-3 1 95,-2-1 0,-2 0-7,-3 1-1,0 0 1665,-2 0-1629,-1 0 10,-1 1 14,-1 1 1,0 1-18,0 0 23,-1 1 13,0-1 12,0 0 23,0 0-7,0 1-4,0-1 0,0 0-1,0 1 12,0 1 5,0 1 0,0 0 73,-2 10-95,0-6 5,-1 7 33,1-7 10,0 1 18,-1 2-1,0 2-16,1 2-1,-1 0-359,2 2 353,0 0-25,1 1 5,0 0-6,1 0-11,1 1 90,5 13-95,0-9-332,3 10 320,-2-13 40,0 0-1,0 1-5,2-1 0,-2 1-11,0 1 0,0-1 5,-1 0-38,-1-2 16,0 0 0,-1-2 56,0 14-62,0-11-5,-2 11 5,-2-14 6,0 0-104,-1 13 76,-1-11-17,-1 11 23,-1-16-1,0 2 51,-2 10-45,0-8 23,-3 19-28,1-22-12,0 8 344,0-13-338,1 0 6,-3-1 33,-2 10-39,1-7-11,-3 7 11,3-10 11,-4 8-11,4-7-17,-2 6 1,5-8 10,1-1-5,1 0-6,2 0 0,-1 1 351,2 0-362,0 1 135,1 0-129,0 10-6,-1-8 0,2 7 0,-1-10 0,0 1-6,1 0 18,-2-1 10,0 0 0,0 0 12,-1 0-23,-1 0 0,-3 8-5,1-5 0,-3 5 5,2-7-6,1 0-5,-1-1 12,0 1 4,-1-1-16,1 0-11,-1-2 22,0-1 1,0 1-1,0-2 11,-1 1-5,0-1-6,-1-1 0,-1 0 12,1 0-1,-2-1-5,-1 0 5,-1-1 12,-1 0-17,0-1 5,0 0 1,0-2-7,-7 7-4,5-6-12,-4 4-23,7-5 29,-1 1-1,5-3 7,-2 2-7,6-5-16,0 0 17,0-1 10,1 0-10,0 0 5,-1 0 12,-5 2-18,2 0 12,-6 1 0,4-2-5,-2 1 4,0-2 1,-1 2-11,-1-2-17,0 2 22,-2-2 0,0 1 6,0 0 16,0-1-21,1-1-1,1-1 34,-5 0-17,6-1 5,-2 0 18,5-1-35,4 0 1,-2 0-11,3 0-6,0 0 11,-1 0-11,-1 0 0,-1 0-11,-2 0 11,-1 2 5,-9 1 18,4 0-29,-5 2 6,8-2 11,2 0-5,1 0 0,2-1 5,1 0-11,2 0 11,2-1-11,2 0-11,0-1 22,1 1-17,-1-1 18,-1 1-12,-3 1 5,-5 4 1,0-1-6,-4 3 11,4-3-11,1 2 0,-1-1 0,2 0 0,0 0 0,1-2-17,1 1 17,1-2-5,2-1 5,1-1 5,1 0 46,1-1-51,0 1 0,-2 0 0,-1 2 0,-1 0 5,-2 1-22,-1 1 6,-2 0 11,1 0 0,0-2 11,2 2 1,0-3-12,0 1 33,4-2 6,0 0 213,1-1-235,2 0-6,-2 0-16,0 0-1,-2 0-5,-2-2 11,1 0 17,-4 0-6,3 1-17,-2 0 6,-1 0 12,0 1 4,-1 0-4,1 0-18,-1 0 12,2 0-6,2 0 11,0-1 11,2 1-22,2-2 11,-1 0 1,2 0-12,-5-7 16,1-1-4,-1-3 10,-2-3-16,5 7 5,-2-2 0,1 3 0,0 1-5,0 1-1,0-1 1,-2 1 16,-1-5-22,2 3 6,-3-9-12,4 7 12,-1-11-6,4 8 0,-1-6 17,2-4-23,0 5 12,2-5 11,1 5 5,-1 2-5,1 0 0,-2 7-12,0 3 1,-1 4 5,0-1-89,0 2 72,-3 6 12,0 2-12,-3 7 6,-2 8-28,0 6 34,-2 0-6,3 2 11,2-8-6,-1 10-5,2-9-3386,1 7 3397,1-11-11,2-1 0,0-2 0,0 0 6,1-2-6,3-2 22,1 0-11,3-1 6,1-2 3431,11 3-3414,-2-5-1,8 1 29,9-3-34,-7-2-22,11 0-225,-11 0 157,0-1-123,-1 2-268,-2 2-595,0 1-1399,-4 3 2447,-1 2 0,-10-6 0,-1 0 0</inkml:trace>
  <inkml:trace contextRef="#ctx0" brushRef="#br1" timeOffset="1.87863E6">22487 3970 13043,'-1'-36'689,"4"5"-364,8 16 375,11-10-325,-3 4-17,9-8-4,-4 5-24,4-3-28,4-3-749,4-4 701,-6 6 1,1-1-682,-6 5 0,1 0 522,9-9 0,1 0-637,-8 6 1,-1 1 603,1-2 0,2 0-1,0-2 1,1 0-12,0-1 1,1 1-15,1-1 0,0 0 6,0 1 0,0 0-6,0 1 1,-1 0 10,0 1 1,-1 1 2,-2 2 1,0-1-1,-2 2 1,0 1-9,-3 1 0,-1 1-822,19-20 847,-7 5-5,-4 2-6,-6 4 468,-3 3-474,1-4 830,-4 5-885,-3 3-23,-6 8 1219,-6 8-1388,-1 2 1047,-1 1-4991,-1 3 4256,-5 6 1,3-4 0,-2 4 0</inkml:trace>
  <inkml:trace contextRef="#ctx0" brushRef="#br1" timeOffset="1.87985E6">23738 2349 8310,'-9'0'5125,"2"0"-3176,7 0 207,0 0-2021,37-38-34,-22 25-374,30-29 323,-29 35 45,-1 0-123,2 0-28,0 1-67,1-1-50,-1 2-107,2-1-174,-1 1-162,0 1-264,-1 0-559,-1 1-641,-2 2-261,-2 0-536,-3 1 2918,-3 0 1,-3 0-1,-1 0 1</inkml:trace>
  <inkml:trace contextRef="#ctx0" brushRef="#br1" timeOffset="1.88011E6">23897 2228 25834,'-6'3'1278,"2"0"-571,4 12-1460,1 1 365,1 5 143,0 3 116,1 2 33,1 2-111,0 0-251,0 0-85,0 1 593,2-1-38,-2-2 131,3 9-123,-2-10 21,0 4-9,-2-12-8,0-3 10,-1-2-19,-1-2 41,0-1-33,0-2-14,1-1-178,-1-1-330,2-1-1120,0-1-7481,0 0 9108,1-1 0,-2-1 0,-1-1 1</inkml:trace>
  <inkml:trace contextRef="#ctx0" brushRef="#br1" timeOffset="1.90619E6">25175 2115 20828,'-2'-57'891,"6"4"-673,23 22-38,5-4-1310,5-3 1264,7-5-1026,-20 21 1,1-1 938,3 0 1,0 0-1,1-1 1,1 1-3,3-1 0,0 0-9,2 0 1,0 1-937,1-1 1,1 0 941,0 1 0,1 0-3,-1 0 0,0 0-232,-1 1 0,1 0 291,10-7 0,1-2-3,-4 3 0,0-1-22,6-6 0,-3 2-181,-15 9 1,-3 1 146,12-13 1054,-24 11-1093,-9 8-157,-4-3-5,-7 10 2620,-5-1-3416,-11 4 823,2 1-4838,-16 1 5273,12 4 1,2 1 0,10 0-1</inkml:trace>
  <inkml:trace contextRef="#ctx0" brushRef="#br1" timeOffset="1.90693E6">26201 581 24460,'-4'-6'-4071,"1"1"3807,3 5 9453,0 0-8526,-10-24-2127,8 18 451,-8-17 322,9 27-935,0 5 1958,0 4-102,-1 3-1104,-1 15-131,2-5 1435,-1 10-30,2 2-142,0-8-866,0 8 405,0-13 88,0-1 47,-1-1 96,-1 6-40,0-9 41,-1 9-118,0-16-11,0 3 11,2-8 12,0-3 33,0-1 390,1-3 304,0 0-649,-1-7 55,1-1 0,-3-16-44,1 4 10,1-10-11,0 3-1612,1-3 1618,1-3-39,0-2 55,3-1 6,2-2 17,5-16-78,-1 13 11,3-11 11,-3 17-1742,-2 4 1765,1 2-12,-2 3 1350,1-1-1316,-3 10 22,-1-1-17,-2 11-22,-2 2-17,1 2 2044,-1 2-2033,-2 4-22,0 2 0,-1 5 23,-2 3-23,-4 13-3370,2-3 3370,-2 11-594,4-8 555,-1 18 39,4-8-34,0 12-22,2-13-56,0 1-100,0 0-164,2 1-2892,-1-3 0,1 1-5851,0 6 9119,1 21 0,-3-49 0,0-6 0</inkml:trace>
  <inkml:trace contextRef="#ctx0" brushRef="#br1" timeOffset="1.91376E6">26018 602 19484,'0'-42'-1885,"1"9"1727,0 27 102,0 1 125,0-1 651,1-5 259,1-3-725,0-2-894,1-1 680,-1 4 171,0-3-215,2 0 42,0 0 0,0-1 327,1 2-389,0 0 143,1 1 2,0 2-40,2 2-5,0 1-5,1 2-24,0 0 7,0 2-24,2 1-4,-1 1 24,7 2-33,-4 1 5,4 3-22,-5 2 6,-2 5-6,1 2 17,-2 2 5,0 3-5,-1 3 0,-1 1-17,0 2 22,0 1-16,-1 1 5,-1 1 0,-1-1-28,-2-1 6,-1 0 11,-4-2-11,-4 0 28,-4-2 5,-4 1 0,-4-1 12,-4-1-12,-2-1-332,-2-1 333,0-2-1,0 0-3278,2-2 3290,1-1 16,2-2-896,3-3 930,3-1 45,3-2 45,4-2 216,3-1-183,1-1 3074,3 0-3147,0-1 1453,1-4-1497,1 1-17,2-4 0,0 2-17,3 0-23,1-1 12,0 1-11,1 1-1,1-1 6,-1 3 1,2 0-24,-1 1 1,0 2 6,5 1-12,-3 1 0,4 4-5,-2 2 5,-1 4 6,2 0-12,-1 2 6,0 1-538,-1 2 539,0 1-1,-3 0 0,-1 1 0,-2 1-22,-3-1 28,-2 8 0,-2-7 16,-4 5 1,-4-8-12,-4 0 6,-2-2 6,-2-2-12,-2-2 6,-2-1 555,-10-2-577,8-2-6,-6-1-17,12-3-39,1-1-308,-1-1-331,6 0-1707,-1-2 2402,6-2 0,3 1 0,1 0 0</inkml:trace>
  <inkml:trace contextRef="#ctx0" brushRef="#br0" timeOffset="2.11122E6">17800 1639 20635,'0'0'0</inkml:trace>
  <inkml:trace contextRef="#ctx0" brushRef="#br0" timeOffset="2.18209E6">24369 4016 13133,'-7'2'3926,"1"1"-2128,6-3 67,0 0-1115,51-76-2061,-23 43 1482,8-14 0,1 0 142,5 12-47,-6 7 0,1-2-154,-6 6 0,1-1-8,12-9 0,0-1-23,-9 8 0,0-1 18,1 0 0,3-2 0,-1 1-660,5-5 1,3 0 618,-10 6 1,5-4 0,0 1 0,-5 3-6,10-7 1,-2 1-543,-7 5 0,2-1 0,-3 2 548,1 0 0,-2 1-9,-2 1 1,-1 0-7,-3 3 1,0-1-101,4-5 0,0-1 81,-6 3 0,-2 1-22,-1 1 0,-2 1 3,5-12-51,-17 18 591,-5 4-731,-3 4 1257,-3 3-1503,-3 2-146,-3 2-235,-4 1 1689,-3 2-2825,-3 4-2069,-2 3 4017,-5 5 0,11-5 0,1 1 0</inkml:trace>
  <inkml:trace contextRef="#ctx0" brushRef="#br0" timeOffset="2.18279E6">26004 2250 19088,'-32'-12'1200,"8"1"190,32 4-803,4-2 232,3 0-759,5-2-4,3 0-10,4-1 406,5 0-426,2-1 25,3 1-506,3 1 184,-2 0 134,2 1-3156,-3 1 3011,-3 2 174,-2 1-432,-5 1 250,-6 2-390,-6 0-667,-7 3-797,-4-1 2185,-5 3 0,-2 1 1</inkml:trace>
  <inkml:trace contextRef="#ctx0" brushRef="#br0" timeOffset="2.18304E6">26200 2158 31005,'-3'21'-1307,"-1"1"904,3-1 103,-2 4 213,0 1 28,1 4 52,-1 12-61,2-8-1477,-1 7 1353,4-13-69,0-1-17,3-3-55,2 0-47,4 3-23,2-2 4,-1-1 124,-2-7 24,-4-7-20,-1-2-42,-1-1 632,-1 0-1787,-1-1-4017,0-1 5509,-2-1 0,0-2 1,0-1-1</inkml:trace>
  <inkml:trace contextRef="#ctx0" brushRef="#br1" timeOffset="2.31701E6">20419 3365 12184,'-42'45'696,"0"1"0,1-2 1,6-7 1547,15-19-2019,4-3 77,8-7 775,6-7-629,7-2 252,12-11-510,4-1-395,16-12 322,2 0-38,7-7-15,-5 7 0,3-3-14,7-4 1,3-1-717,-18 11 0,0-1 0,0 1 690,2 0 1,-1-1-1,-2 2 7,5-4 0,-2 1-363,2 0 0,-1 0 354,0-2 1,0 1-6,0 1 0,1-1-2,-3 2 0,3-1 0,-2 1-7,5-4 0,2 0-636,2-2 1,5-1-1,-5 2 572,-5 2 0,-2 2-163,12-7 1,-2 2-9,-18 10 0,-3 2-579,23-14-560,-7 4-1547,-9 4 2913,-5 0 0,-15 13 0,-4 0 0</inkml:trace>
  <inkml:trace contextRef="#ctx0" brushRef="#br1" timeOffset="2.31746E6">21761 2329 27621,'-18'-15'-2153,"9"1"502,27 2 4082,3-2-876,4 0-497,4-1-843,1 1 0,2-1 97,9-3-1033,-9 4 0,0 1 1633,-1 0 631,-3 2-1903,-4 1-426,-5 3-101,-4 2-531,-6 1-174,-4 3 1929,-5 1 0,-1 0 0</inkml:trace>
  <inkml:trace contextRef="#ctx0" brushRef="#br1" timeOffset="2.31764E6">21948 2188 32767,'-2'35'-1084,"-1"0"1,-1 26-334,3-34 615,1 2 200,0 1 189,8 16-222,0-11-2,7 12-1278,0-15 746,2-1-88,1-2-311,0 0-1397,1-1-6229,-2-3 9118,-4-4 0,-5-10 0,-5-5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18:27.225"/>
    </inkml:context>
    <inkml:brush xml:id="br0">
      <inkml:brushProperty name="width" value="0.05292" units="cm"/>
      <inkml:brushProperty name="height" value="0.05292" units="cm"/>
      <inkml:brushProperty name="color" value="#A02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2015 936 31772,'-33'-27'-1708,"-1"0"1,4 2-1,4 7 410,12 16 2675,0 2-371,-2 0-244,-1 1-31,-10 4 3,6 0-278,-6 4 1443,9-2-1448,2 0-451,1 1 0,2 1 0,3 0 0,2 0 0,1 0 0,2-1 0,3-1 0,1 1 0,1-2 0,2 2-378,2 0-2066,5 1 380,3 1 167,15 8 714,-4-4-48,11 6 692,-8-5 180,1 0 381,0 0 164,-2-1-88,0 1-138,-3 0-66,-3-1-75,-2 0-61,-5 1-102,-3 0-31,-4 0 373,-4 0 134,-7-1 444,-3 1-56,-9-1 66,-18 6-50,3-6 86,-16 6 8,9-8-356,0-1-278,-2 0-95,3-3 52,2-1-232,-6-2 2,14-3-1884,-5-9-2187,24-2 4212,2-11 0,8 11 0,0-1 0</inkml:trace>
  <inkml:trace contextRef="#ctx0" brushRef="#br0" timeOffset="258">2427 692 26967,'-23'33'-115,"0"1"1,3-3 0,4-1-187,12 11-271,3 2 93,2 1-107,3 3-1358,4 1 1029,3-2-563,2-2-302,2-3-692,0-3-1387,1-3-2758,-3-5 6381,-2-6 0,-6-11 0,-2-5 0</inkml:trace>
  <inkml:trace contextRef="#ctx0" brushRef="#br0" timeOffset="802">2345 1295 21774,'-15'-42'296,"1"0"1,2 4 0,1 8-271,4 22-170,2 1-119,2 4 14,1-1 61,5 3 306,4 0-116,7 1 31,7-1-50,8 1 9,5-1-38,6-2-660,-9 2 1,2-1 721,16-3-201,-16 2 1,-1-1-128,9-2 73,-6-1 24,-4-1 23,-6 2 18,-4 0 2,-4 0 44,-6 1 247,-3 1 17,-4 0 0,-2 0-12,-2 1 1152,-4 1-1195,-2 1 18,-4 0 6,-2 1 30,-2 2 22,-1 2 11,-1 4 18,-2 2-20,1 2 84,-5 6-197,6-4-28,0 2-14,9-6-27,3-2 10,2 0-5,2-1-6,2 0 28,4-2-5,2 0 5,4-1 11,2-2 18,11 0-24,-4-3 12,8-2 17,-7-2 6,-1-2 17,-1-3 10,-2 0 0,-3-2-3374,-2-2 3402,-2-2 6,-3-1 0,-3-1-6,-3 0 1,-2 0-18,-3 0 18,-2 2 16,-3 2 3387,-2 2-3376,-1 2-28,0 3-16,-1 3-28,-1 2-12,1 0-5,-2 4-12,0 1-5,-2 4 0,2 3-11,-2 3-11,1 3 16,1 4-27,0 2-7,2 3-10,3 1-12,2 0-122,3 12-529,3-9 489,4 9-45,4-12-537,12 8 240,-1-11-67,10 6-146,-3-14-240,3-2-415,3-5-834,3-2-1675,1-4 638,2-2-201,0-3 3478,3-4 0,-19 3 0,-2-2 0</inkml:trace>
  <inkml:trace contextRef="#ctx0" brushRef="#br0" timeOffset="1244">3166 1244 8394,'2'-5'9830,"0"0"-7394,7-56-3060,-7 41 943,3-15 1,-1 3 647,-5 22-514,-2 2 128,1 4-363,-2 1 23,1 2-202,0 3 702,-1 2-719,0 4 0,0 4-10,-1 4 27,1 2-28,0 4 6,1 1-6,0 2 6,3 15-6,-1-8-3392,1 12 3370,0-11 11,-1 20-806,0-13 806,0 11-66,-1-21 66,2-5 0,0-5 11,0-3 0,0-8 3002,0-1-2906,0-7 1247,0 0-1281,0-7 48,0 0-93,0-8-6,0-3 0,0-3-27,0-6 5,0-5-11,0-4-3376,2-5 3382,1-4 10,1-3-845,2-3 840,1 0 11,0-1 11,1 2-5,-2 17 0,1 0 11,3-14-501,3-8 484,-2 24-84,1 5 73,1 5-5,0 5 5,2 3 2683,0 4-2694,1 3 1151,0 3-1134,1 2 803,-1 3-815,2 4 163,-1 4-157,0 4 6,0 1-1,-1 3-10,-2 3 10,-2 2-10,-2 1 27,-3 1-11,-4 2-11,-3-1 17,-4 1-17,-5-1 6,-5-1 5,-5-2-6,-4-2-21,-3-2-119,-16 3-10,9-8-79,-11 1-577,8-10 17,12-4-634,-1-5-2609,16-3 3179,6-6 0,1 9 0,2-1 0</inkml:trace>
  <inkml:trace contextRef="#ctx0" brushRef="#br0" timeOffset="1465">3733 1137 18891,'-3'0'2839,"1"0"-2475,2 0-1467,39-24-5187,-15 13 4178,5-6 0,1 1-6362,1 4 8625,-4 0 0,-12 7 1,-7 1-1</inkml:trace>
  <inkml:trace contextRef="#ctx0" brushRef="#br0" timeOffset="1949">4223 804 19783,'-3'-4'2125,"1"1"-190,2 3-1923,-29-63-659,24 42 641,-10-15 1,5 3 211,18 21-191,2 2-147,13-4 132,-5 3-12,9 0 110,-7 6-109,0 3-6,0 1 12,1 4 5,-1 2 11,0 4-22,1 2-17,-2 3-17,0 1 6,-2 2-6,-1 2 6,-3 1-17,-1 2 5,-4 0 12,-3 0 357,-3 1-329,-1-2 22,-4 0 12,-2-1-1,-5-2 23,-2-2-6,-1-1 17,-3-3 17,0 0 5,-1-4 12,-1 0 168,-4-3-79,6-2 28,-1-2-5,7-2-1,4-2-38,0-2 38,4-4-162,0 2-5,2-3-23,4 5-11,2-2 6,4 5-12,2 0 1,2 1-7,2 0 12,2 3-5,1 2 5,2 2 0,0 4-11,2 1 16,1 1-22,1 3 1,0 0-29,0 3-17,-2-1-11,-2 3-16,-6 0-18,-5 2-3413,-5 0 3380,-11 1-82,-5-1 3,-11 0-100,-6-2-569,-8 0 81,-4 0-526,-5-2-1597,-3 0-5633,4-4 8563,5-2 0,19-7 0,8-1 0</inkml:trace>
  <inkml:trace contextRef="#ctx0" brushRef="#br0" timeOffset="2392">1295 1950 32767,'42'16'-752,"0"1"1,3-2 0,1-5 1036,2-12 0,1-4 227,6 2 1,3-1-319,-16 1 1,1 0 0,1 0-170,3 0 0,2-1 0,-1 1-25,4-2 0,0 1 0,1 0 0,2-1 0,0 0 0,4 0 0,-10 0 0,4 0 0,1 0 0,0 0 0,-2 0 0,0 0 0,-2 1 0,0-1 0,3 0 0,-1 0 0,3 0 0,1-1 0,-1 1 0,-4 0 0,13-2 0,-3 1 0,-2-1 0,1 1 0,-1-1 0,-1 0 0,-1 0 0,-1 0 0,0 0 0,-4 0 0,0 0 0,2 0 0,-4 0 0,2 0 0,0-1 0,-3 1 0,1 0 0,-2 0 0,1 0 0,10-2 0,2 0 0,-4 0 0,-1 1 0,-4 0 0,-1 1 0,-2 0 0,-2 1 0,-1 0-189,-3 0 0,-1 1 78,-3 1 1,-1 1-68,-3 0 1,0 1-274,26-1-208,-7 2-726,-7 1-134,-6 3-2557,-6 1 4196,0 5 0,-17-4 0,-2 2 0</inkml:trace>
  <inkml:trace contextRef="#ctx0" brushRef="#br0" timeOffset="12065">7053 1340 24848,'0'-7'-350,"0"1"910,0 6 1671,0 0-694,2-61-1744,-1 42 168,1-15 1,-1 4 37,-1 24-716,1 1 1303,-1 2-405,0 2-1260,0 8 106,0 1 1076,0 11-20,0 2-4,-1 7 134,-3 22-266,1-10 286,-2 16-25,2-19-26,2 0-76,0-4-48,4-3-236,2-4-252,4-4-390,3-4-314,1-4 457,4-2 788,10-5 539,-4-3 215,9-6 662,-9-5 542,1-6 698,1-3-2501,0-3-266,0-3 0,-2-1 0,-1-3 0,-3 0 0,-2 0 0,-2-2 0,-4 0 0,-2-1 0,0-13 0,-4 11 0,0-8 0,-5 17-80,1 2-973,-2 4 198,-2 2-233,-1 5 2699,-1 1-2830,-3 2 1626,3 2-1239,-2 2 856,5 1-455,0 1 365,1 1 203,1 7-380,3 1-392,3 10-744,4-2-4608,14 12-3063,-5-9 8888,6 5 0,-15-17 1,-4-3-1</inkml:trace>
  <inkml:trace contextRef="#ctx0" brushRef="#br0" timeOffset="12304">8008 1248 28532,'-29'-15'-947,"0"0"0,-2-13 201,71 22 1340,4-1-443,10 0-911,-15 4 462,-1 1-402,-3 2-398,-4 1-106,-3 3 189,-5 2-2019,-5 4-1181,-4 3 3991,-4 4 1,-5-8-1,-1 0 1</inkml:trace>
  <inkml:trace contextRef="#ctx0" brushRef="#br0" timeOffset="12464">7910 1590 24651,'33'-21'-103,"-1"0"0,0 1 0,-2 3-321,9 0-5335,3 0 4547,3-2-817,1 1-729,1 0 2757,5-2 0,-25 10 0,-2 1 1</inkml:trace>
  <inkml:trace contextRef="#ctx0" brushRef="#br0" timeOffset="13545">9018 1153 23932,'-5'-4'-640,"1"1"2827,4 3-83,-36-59-3982,27 37 1236,-11-13 0,4 1-190,18 18 1391,2 1-1042,3 0 1594,3 1 299,9-2-803,-3 3 2119,8-2 339,5 5-2882,-6 5-183,9 0 0,-10 4 0,1 3 0,10 6 0,-8 1 0,7 7 0,-12-2 0,-1 4-1155,2 12-1143,-7-3 279,-1 9 605,-8-8 583,-3-1 357,-4 0 377,-3-2 669,-5-1 418,-3-4 734,-21 12-140,13-15-38,-16 8-569,20-18-248,2-2-563,1-3-166,4-1 0,1-2 0,1-5-1065,3-1-436,1-2 364,3 1 426,1 0 29,0 0 261,3-1 208,1 1 438,4-1 598,2 2 124,2-1-74,11 2-507,17 6-146,-5 2-591,10 8 137,-19 2-388,1 3-205,1 2 129,-2 1-53,-2 1 73,1 11 107,-9-7 5,-1 7-3105,-12-10 3481,-4 0-2174,-5 0 2233,-6 0-798,-5-1 965,-6 1 501,-4-2 171,-19 6-315,8-6 278,6-6 0,-2-1-3843,-21 3 3237,-3-2 1,22-6 0,17-5 0</inkml:trace>
  <inkml:trace contextRef="#ctx0" brushRef="#br0" timeOffset="70060">10721 1195 30169,'34'-20'866,"1"0"0,-4 1 0,-3 5-866,-2 11 0,-2 1 0,-1 1 0,-4 1-303,-4 1-395,-5 3 35,-4 3-1930,-2 3 34,-7 4 1695,-6 3 477,-7 4 504,-8 4 304,-7 2 436,-6 1 571,-4 0 1177,-2 0 34,0-1-2639,2-1 0,3-2 0,5-1 0,6-5 0,7-2 0,7-4 0,7-3 0,5-2 0,6-2 0,5-1 0,8-2 0,6-2 0,23-10-165,-6 0-2795,18-9 2691,-13 1 940,1-1 856,-1-2-603,-2-1-652,-3-1-272,-4-1 0,-6 0 0,-4-2 0,-5 1 0,-6-3 0,-6 0-970,-4-1-270,-3 1-2570,-5 1 2265,-3 1-897,-5 4 1258,-4 3 1240,-1 4-678,-4 4 448,-6 2-129,6 4 102,-3 1 128,10 4 122,4 0 2764,2 0-2745,2 2 1826,1 3-2040,2 4 452,-2 13-557,1-2-36,0 10-3425,2-4 3374,4 1 235,10 17-61,1-10-94,11 12 185,-3-15-2638,13 14 1978,-11-11-578,5 10 473,-18-13 838,-4 4 0,-5-16 0,-1-1 0</inkml:trace>
  <inkml:trace contextRef="#ctx0" brushRef="#br0" timeOffset="70668">12419 782 31567,'-49'-14'-687,"0"0"0,5 1 0,3 5 141,-3 11 743,10 0-545,-10 2 158,14-1-4513,3-1 4385,1 1-224,3-2 342,4-1-29,2 0-342,-1-1 141,5 0-52,1 0 270,6 0-25,2 0-28,1 0 3048,0 0-3065,1 2 1187,-3 3-957,0 4 17,-2 5 11,-8 16-11,4-4-989,-6 12 989,5-5 17,-2 5-2998,-1 5 3055,-2 4 6,-3 2-227,1 2 224,2-6 0,0 1-37,-2 12-400,5-14 1,3-2 411,6-3-1330,5-3 1324,7-4 222,7-3-222,7-3-11,8-4 0,5-3-40,-5-8 1,2-1-381,20 2 314,-18-4 0,2-1-614,2-4 0,-1 0-2125,19 1 2845,-15-3 0,-2 0 0,-9 0 0,-2-1 0</inkml:trace>
  <inkml:trace contextRef="#ctx0" brushRef="#br0" timeOffset="71358">13261 828 31279,'2'-9'-1237,"0"3"656,-2 6 3887,0 0-3306,-15 0 0,7 3 0,-15 1 0,9 2 0,-5 1 0,-3 0 0,-4-1 0,-3-1 0,-1 0 0,-14 0 0,11-2 0,-7-1 0,16-2 0,4-1-653,2 0 1,4-3 271,3 0-266,3-1-62,0 2 294,2-1-141,2 3-82,0-1-26,4 2-110,-1 0 118,-1 2 316,0 2 85,-2 4 132,-2 4 28,-2 5-3431,-1 6 3414,-2 4 118,-1 6-773,-6 21 709,5-10-1,-4 15 18,8-17-5,0 0 9,3-1-6,1-1 8,3-2-1986,1-2 2027,3-3-12,3-3-20,4-3 37,3-4 0,4-2-11,4-3 1991,3-2-2014,5-2-55,2-4-448,2-2 179,4-3-2509,21-3-6302,-15-2 9158,10-2 0,-35 0 0,-6 0 0</inkml:trace>
  <inkml:trace contextRef="#ctx0" brushRef="#br0" timeOffset="72194">14223 871 27736,'-36'-8'-206,"0"-1"0,-25-4 152,40 19 286,-1 0 309,-4 1-226,-1 0-559,-15 3-6,10-3-494,-9 2 590,15-5-38,3 0-364,1 0 118,4-3-57,1 0 349,3-1-8,2 0 616,2-1-498,0-2-15,3-1-191,-1 0 265,4 1-12,2 1-17,0 1-86,1 1-38,0 4 74,-1 3 43,-3 14-15,2-1 34,-2 10-12,2-4 12,0 3 11,1 2-6,0-1 6,0 14-23,1-12-271,-2 8 299,1-16 17,-2 5-28,0-9 1,-1 2-1,2-10 0,1-3 6,-1-2 11,2-2-6,0-2 317,0-1 631,1-2-841,1-5-79,0 0-22,2-5-6,1-1 6,2-1-11,4-1 0,0-2-6,5 0-11,2 0-5,2 1 5,2 0 16,10-1-4,-7 5-7,8 1-10,-11 6-12,0 2 11,0 3 6,-1 3 0,0 3 0,-1 3 6,-1 2-17,-2 0 11,-2 4-6,-2-1 0,-3 2-5,-4 2-11,-6 9 5,-6-4-5,-7 8-12,-7-8-134,-20 12 34,5-10-1123,-13 9 966,13-15-79,1-3-662,1-2 271,2-4-494,5-4-1932,4-2 3187,5-5 0,9 0 0,2-1 0</inkml:trace>
  <inkml:trace contextRef="#ctx0" brushRef="#br0" timeOffset="72432">14566 1306 21919,'-4'3'2709,"1"-1"-291,3-2-2534,-47 66-5545,32-41 5648,-12 13 0,3 0-8,18-19 1274,2-1-1661,0 0-679,2 0-919,1 1 1948,0 3 0,0-10 0,0-1 0</inkml:trace>
  <inkml:trace contextRef="#ctx0" brushRef="#br0" timeOffset="74058">15917 883 32767,'30'-13'0,"-1"2"0,-6 8 0,0 0 0,0-1 0,4-1 0,-8 2 0,0-1 0,-9 3 0,-5 0 0,-1 1 0,-2-1 0,-1 1 0,-1-2 0,0 1-1040,-1-2-477,-1 1 404,-1 0-110,0 1 535,2 0-273,0 1 302,1 3 219,-1 9 189,0 3 234,0 24-150,1-8 19,1 18-32,2-7-26,2 5 206,1 1-1476,0 1 1481,2 0 1,-3-16 0,1 1-1396,-2 9 1,-1-1 1394,0-8 1,0 0-9,-3 3 0,-2-4-1022,-5-2 1025,-4-3-17,-4-2-5,-4-3-452,-20 6 463,6-8-28,-16 4-40,10-11 47,-17 1-1362,1-6-337,5-2-2990,13-5 4721,21-5 0,9 2 0,2-3 0</inkml:trace>
  <inkml:trace contextRef="#ctx0" brushRef="#br0" timeOffset="74482">16997 1495 24700,'-20'8'-295,"3"5"-490,8 15-1648,0 5-7398,0-1 9596,1-4 0,4-12 1,2-8-1</inkml:trace>
  <inkml:trace contextRef="#ctx0" brushRef="#br0" timeOffset="75058">18257 825 18471,'-40'-13'134,"0"1"1,4 0-1,5 4-16,10 8-6,-2 0 0,-2 1 22,-2 1 1,0 1 27,1 1 533,1 0-544,2-1 6,2 0 153,5-1-215,2 0-11,5 0-45,3 0 78,2-2-89,2 2 267,1-2-267,-1 3-6,0-1 40,-4 7 16,0 3-11,-2 2 1,0 5 112,-2 10-68,2-3 156,-7 29 1,1 1-1078,-1 3 932,2 0-5,4-15-6,0 0-17,1 2-11,0-2-17,2 0 1,2-2-18,1-3-16,2-2-91,3-4 79,2-4 12,8 8-17,0-10-12,7 5 1,-3-14-689,3-1 672,3-4-50,5-1-511,19-2-290,-6-5-3082,16-1-2212,-12-5 6156,8-5 0,-24 4 0,0-3 0</inkml:trace>
  <inkml:trace contextRef="#ctx0" brushRef="#br0" timeOffset="75728">18949 1049 19710,'-23'-30'-900,"0"1"0,-19-16 2415,20 55-1136,-3 4-145,-1 5-92,-1 3-52,0 5-39,-1 4-1190,2 3 1382,0 3-86,2 3 738,2 1-1267,2 1 11,6 0 1564,3-1-1564,6-1 12,2-1-1657,16 10 1678,0-15 17,14 6 2326,1-18-2071,3-4 106,24-1-16,-13-8-475,16-2 503,-21-5-1,-2-4 1,-5-2 22,-3-3 0,-5-2 300,-3-3-272,-4 0 16,-5-2-4,-3 1 3115,-4-6-3172,-5 5-5,-4-3 68,-15 2-107,2 6-1,-10-2-11,3 7 0,-4 2 1,-1 1 804,-2 2-799,-14 6-17,12 1 156,-8 4-341,19 0-336,2 1-1030,3 3-3529,4 2-4751,3-1 9119,4-1 0,4-8 0,2-3 0</inkml:trace>
  <inkml:trace contextRef="#ctx0" brushRef="#br0" timeOffset="76623">20624 938 23505,'-3'-1'1754,"1"0"1599,2 1-2639,-68-3-230,31 5-1219,-5-3 1,2 1 577,11 5 159,13-2-456,5 0 217,4-2-248,3 1-455,2-2 1273,1 0-629,11 0 350,-3 0-716,8 0 114,-3 0-42,0 0 385,1 0-43,1-2 47,0 1 347,6-3-84,-4 2 72,10-4-95,-10 2 23,4-1-6,-6 0 67,5-1-89,-4 1-1,2-1-5,-6 3-17,-1 0 12,-2 1-12,0 1 0,-1 1 0,-2 0-5,1 1 22,-2 7-6,-1 1 1,2 6 22,2 11-29,-2-4-3357,6 25 3374,-5-15-10,2 11-6,-2-10-12,-1 18 29,0 6-17,-1 0 27,-2-5-32,-1-18-204,-2-1 208,-2-4-10,-2 0 0,-5-2-6,-1-1-6,-3 0 0,-2-2-16,-2 0-40,-3-3-33,-2 0 3196,-1-3-3386,-1-2-152,-2-2-213,-2-2-268,0-3-650,-1-1-751,0-4 2319,-17-2 0,27-1 0,-10-1 0</inkml:trace>
  <inkml:trace contextRef="#ctx0" brushRef="#br0" timeOffset="76967">19446 1692 17882,'-2'-3'3568,"1"1"-1299,1 2-2264,-4-5-5,2 13-73,-5 0-212,4 15-550,-2 4-1607,-1 1-6587,-1 0 9029,0-5 0,4-10 0,0-6 0</inkml:trace>
  <inkml:trace contextRef="#ctx0" brushRef="#br0" timeOffset="77949">21170 780 32767,'-12'-35'-5303,"4"6"6912,14 26 1948,2 0-3420,3 0-137,2 1 0,2 0 0,3 1 0,0 0 0,11 6 0,-6 0 0,6 6 0,-10 1-674,1 4-798,-3 2-329,0 3 311,-2 5 291,0 2 195,-2 5 322,-1 3 137,-3 3 188,-2 4 126,-2 2-900,-2 3 1193,0 0-28,-2 0 33,2 0-99,0-3-15,1 1-20,0-4-34,-1 0-22,-1-1-210,-2-1 342,-4-1 10,-5-1-315,-5-2 657,-7 0-50,-5-4 52,-6-1 41,-6-3 55,-5-2-59,-5-2-6,-3-1-185,-4-2-153,0-1-52,-2-3-1140,3 0-486,3-3 1218,-3 0 0,27-7 0,2-1 0</inkml:trace>
  <inkml:trace contextRef="#ctx0" brushRef="#br0" timeOffset="86968">15273 1296 32767,'30'-47'0,"-5"9"0,-25 38 0,0 0 0,-2 3 0,-2 1 0,-2 3 0,-2-1 0,-5 1 0,2-3 0,-4 1 0,3-4 0,0 0 0,0 0 0,0-4 0,0 0 0,1-4 0,-2-7 0,0-5-1416,0-4 193,3-11 157,6 12 256,1-9 245,5 11-3244,1 1 3640,3 3 334,2 2-52,8 1-216,-3 6-55,14 0 7,-8 7-4,8 4-62,4 11-43,-7 1-51,9 10 185,-11-3 3506,-2 4-3408,1 15 17,-11-7-6,-1 12-33,-26 7-3037,-2-10 3075,2-13 1,-3-1-28,-17 17-546,16-23 0,-1 0 571,-12 10 0,-3 0 22,0-2 1,0-2-1,-1 1 1,2-3 8,4-6 0,2-3 83,-16-1-44,16-9-5,-3-5-12,18-9 6,5-3-17,4-6 17,2 0 27,5-10-32,3 6-1,3-6 17,12 2-34,-3 6 2567,9-3-2584,-4 8 1636,3 3-1641,3 2 11,1 3-5,4 2-1,1 4-27,17 9-3437,-10 2 3274,12 10-252,-19-1-752,1 2-1494,-3 3-6950,-4-2 9633,-4-2 0,-11-12 0,-6-5 0</inkml:trace>
  <inkml:trace contextRef="#ctx0" brushRef="#br0" timeOffset="87774">19856 1449 32767,'-5'-50'-29,"1"0"0,0 4 0,0 8-1610,3 16 810,0 1 456,1 3 261,-1 3 60,1 3 68,0 2-1297,0 4 1401,0 0-31,0 4-32,0 0-212,0 1-120,1 8-26,1 0-73,0 7-1,1 0 33,-1 4-10,-1 4 131,-1 6 120,-2 3-396,-1 4 487,-3 4-768,-2 3 839,-1 2-27,-1 1 39,0 0-12,1-1-21,-1-3 21,2-1-33,0-5-5,2-3-253,-1 7 246,4-12-10,0 4 0,2-14-118,1 0 133,0-6-1371,1-1 1560,2-5 1,-2-4-1,1 0 1</inkml:trace>
  <inkml:trace contextRef="#ctx0" brushRef="#br0" timeOffset="93674">7046 1406 27941,'-1'-36'-1292,"-1"0"1,-2-25 261,2 52 507,-4-5-348,1 3 153,-1-1 194,1 4 166,0 0-1046,-2-1 760,3 3 11,-2-1 404,4 3 213,0 2 184,0-1 16,1 2 4719,0-1-4669,1 6 749,0 1-4,0 4-120,0 0 41,0 1 55,0 8-71,0 5-177,0 9-190,0-4-745,0 0 5,0-8 6,0 0 0,0-1-11,0 1 140,0 0 138,1 0-48,-1-1 50,1-1-81,-1 0 68,2-2-78,-2 0 24,2-2-106,0-1-20,2-1-22,-1-1-56,2-2-134,5 4-151,0-5 493,4 3 48,0-6 515,1-1 204,3-2 264,1-1 111,3-1 112,0 0-1243,0 0 0,7-4 0,-9 1 0,10-6 0,-15 4 0,2-2 0,-5 0 0,-3 0 0,3-1 0,-4 2 0,0 0 0,1 0 0,1 0 0,0-2 0,1 1 0,-1-1 0,0 0 0,0 0 0,-2-2 0,-1 1 0,1-1 0,-2-1 0,0 0 0,-2-2 0,2-7 0,-3 3 0,0-5 0,-1 7 0,0 0 0,-1 0 0,0-4 0,1 1-641,-2 0 89,1 4 41,-1 6 222,0 0 37,0 0 102,0 2-21,0-2-70,-1 0-65,1 0 32,-2 0-25,0 0-24,1 1 38,-1-1 53,1 2 52,0 0 112,0 2-43,1 1 21,-2 1-162,2 1 230,-2 3 220,2 1-150,-2 13-18,2-5-45,-2 9 78,0-6-1,1 1 173,-6 21-129,2-10-259,-6 15 182,4-18 54,-7 13 34,4-9-3,-9 17-18,9-20-483,-4 4 491,6-11-23,-1-2 11,1-1-100,-1-2 373,-1 0 45,0-3 80,-2 0 59,-9 2-6,3-4 446,-8 1-558,5-3-71,-14 0-143,7-2-217,-9 0 0,13-1 0,2-2 0,1 0 0,2 0 0,2-2 0,1-2 0,0-1 0,2-2 0,-1-2 0,0-1 0,0-4-299,1 0-550,2-4-45,-4-9-1,6 5 171,-3-6 181,7 6 232,0 0 126,1 1 79,-1-9 31,2 8 143,-1-4 140,3 10-70,0 1-16,2 3-112,-1-2-1,1-2 58,0 4 37,1-3 34,3 5 188,0 3 41,2-1 86,0 5 147,1 0-232,-2 2-131,3 2 31,-2 2-248,1 2-360,0 2-143,0 3-193,1 2-202,2 2 222,0 1 117,2 4-25,0 0 209,0 1 163,0 0 138,-1 1 32,-1 0 119,-1 0 13,-2 0 40,-1-2 16,1 9 40,-1-8-23,1 6-34,-2-10 1,0-1-46,0-1 4,0-1-114,1-1-42,-1-3-140,2-1 141,0-2 116,2-1 195,1-2 140,1-1 390,13-2-2828,9-9 3745,2 1 71,5-9 53,-10 2-1657,2-2-178,-2-1 0,-2-1 0,-1-1 0,-3-1 0,-2-1 0,-3 0 0,-2 0 0,-3-1 0,-3 1 0,-1 0-944,-4 1-149,-1 1-87,-3-1 3294,-1 1-2910,-3 1-17,-2 1 3,-2 2-31,-2 0 196,0 3 127,-3-3 108,3 5 1049,-1-1-918,3 4 482,3 3-303,-1 1 121,3 3-18,1 1 65,0 3 92,0 0-44,0 4-20,2 2-36,0 3-31,0 1-5,0 3 18,-1 1 60,0 2-134,-1 2 32,-1 2-3354,-2 1 3456,-3 2-287,-1 0 339,-3 1 33,-2 0-36,-2-1 47,0-1-3,-3-1 11,0-2-25,-2-2-9,1 0 289,0-3 13,-9 4 47,6-6 3,-6 3 17,7-9-50,-2 0-60,0-2-69,-1-1-18,1-3-123,-1-1 217,1-1-92,1-1-65,0-3-132,1-2-48,-5-9-278,7 0-433,-8-17-194,13 8-449,-1-9 147,7 7 187,1-2 222,2 0 166,0-1 274,2 1 181,0 1 164,1-18 209,0 16-101,-1-12-151,1 21-87,0 1-65,0 2 46,0 0 3263,0 3-3038,0-5 19,1 6 504,0-6-478,0 10 23,0 0-25,0 4 47,0 1-128,0 2-218,5 9-309,-2 0 12,4 10 4,-1-2 29,0 2 2,0 3 28,1 0 5,-1 2 153,0 2 302,0 1-20,0 2-4,0 12 38,-3 3 12,0 0-1,-3-5-166,0-14 181,0-1-7,1-2 84,0-1-14,2 3-140,0-7-53,2 3-127,-1-9-140,6 2-7,-2-4 119,4 0 306,0-5 639,3-2 120,3-1 194,5-3-786,5-4-362,3-3 0,4-3 0,3-1 0,-2-3 0,-1-1 0,-2-2 0,-3-1 0,-2 0 0,-3-2 0,7-12 0,-8 7 0,3-7 0,-6 4 0,-7 3 0,-2 3 0,-7 6 0,-7 9 0,-2 2 0,-3 2-1055,-3 2-333,-1 2-5596,-9 9 6994,2 2 1,3 0 0,6-2-1</inkml:trace>
  <inkml:trace contextRef="#ctx0" brushRef="#br1" timeOffset="104276">5326 2773 18985,'-21'-42'257,"0"-1"1,2 4 0,2 9-62,7 22 904,-2 0-993,0 4 304,-1 2-333,-12 5-50,5 5 6,-11 7-29,4 5-1004,-1 6 1004,-4 4 6,2 3 12,-1 2-6,3 1-6,3-2-11,3-3 471,5-3-477,3-3 11,6-4-1,3 2-6,4-8 10,5 2 11,3-10 1276,3-2-1232,4-2 12,3-2-3,5-4 12,2-2 0,4-6 8,1-3 12,0-2 8,0-2 30,-3-1-5,-1-2 303,9-22-896,-15 14 569,6-16-13,-18 19-17,-2 4 10,-2 2 11,-1 4 11,-2 3 16,1 3 7,-1 4 696,0 2-619,0 3-126,0 0-60,-2 7 19,1 1-12,-1 6 7,1 1-6,0 3-143,1 4 3,-1 2 115,1 4-12,0 16-36,1-9-35,1 12-64,2-14-130,1 0-194,0-2-1152,8 10 228,-3-12-1131,7 6-1917,-3-17-4078,0-3 8504,-1-5 1,-6-4 0,-3-3-1</inkml:trace>
  <inkml:trace contextRef="#ctx0" brushRef="#br1" timeOffset="104636">5726 2949 21657,'-42'28'263,"8"-4"-151,34-15-27,1-4 21,0 2 29,1-4 279,2-1-123,-1-1 29,1 0-7,0-1 174,5-5-302,-1 0 219,3-6 7,-2 3 3,-2-1-2,-1 0 6,-2 2-28,-2 1-43,0 0-45,-2 2-277,0 1-134,0 1 2,0 1 138,0-1-209,-3 2-4,1 0 21,-2 0 21,1 0 13,-1 0 105,0 0 23,0 1 4,0 1-16,0-1 6,0 2-40,1-2-28,1 2-89,1-1-253,1 3-498,0 0-1378,4 1 2291,3 3 0,-5-7 0,1 0 0</inkml:trace>
  <inkml:trace contextRef="#ctx0" brushRef="#br1" timeOffset="106755">7074 2923 21965,'-14'-32'22,"0"0"1,-8-16 1211,22 57-1229,4 3 475,5 15-480,1-4 12,5 11-1,-2-7-207,2 2 213,0 3 0,9 13-6,-6-10 6,4 8-12,-5-5 12,-5-12 5,2 5 1,-5-15 738,2 2-705,-4-8 185,1 2 6,-4-9 84,-1 0 358,0-3 27,-1-3-564,0-2-52,1-4 80,0-10-96,-1 2 33,2-20-66,-1 12 27,1-12-255,1 8 239,0 0 0,2-3-29,2-2 23,3-1-269,2-1 274,3-1 12,2 0 101,9-12-79,-7 14-990,5-7 974,-11 20 241,3-2-214,-4 5-100,-2 5-1,-5 6 260,-5 7-293,-2 1 1042,0 4-1098,1 0-68,0 4-144,1 1-253,2 2-386,-1 2-640,1 2-2261,1 3 3836,0 4 0,-2-10 0,0 0 0</inkml:trace>
  <inkml:trace contextRef="#ctx0" brushRef="#br1" timeOffset="107280">8185 2781 18605,'-47'-6'638,"0"1"1,7 0-1,8 1 1275,16 3-1599,9 0 611,3 1-701,2-1 583,2 1-796,2-2 1067,3 1-1078,5-2 27,5 1-223,23-2-84,-3 2-2762,19-1 2392,-8 2-229,4-1-879,4 1 27,1 1-801,-1 1-1123,-21 2 1,0 1 3654,15 5 0,-9-1 0,-23-3 0</inkml:trace>
  <inkml:trace contextRef="#ctx0" brushRef="#br1" timeOffset="107437">8348 2960 13303,'-45'24'1101,"0"0"1,4-3 0,6-3 2502,8-4-2815,9-5-509,4-2-49,9-3 1053,4-4-1105,1 1 503,4-1-649,4-1 2225,8-1-2420,26-6-225,-1-2-310,-10 3 0,1 1-793,24-6-4338,4-1-3476,-3 2 9304,-8 1 0,-24 4 0,-10 3 0</inkml:trace>
  <inkml:trace contextRef="#ctx0" brushRef="#br1" timeOffset="110023">9580 2651 10987,'2'-4'5865,"0"1"-1754,-2 3-4022,6-23-22,-8 17-5,3-16 5,-13 24 84,-10 2-67,1 0-5,-8 2 5,5-2-11,-1 1 11,-1-1-351,-1 1 357,0-2 11,0 0 0,1 0 17,2-2-1,3 1 180,-2-2-140,9 1 11,0-1-22,9 0 366,3 0-478,2 0-28,0 4 5,0 0 0,0 5-11,0 0 22,0 1 1,0 3-12,0 1 23,0 10-23,0-5-6,0 7 12,0-7-22,-1-1 21,1 0 7,-2 2 10,-1 6-10,0-4 5,-2 3 0,0-9 17,0-1-12,0 0 51,-3 2-17,3-5 1,-2 0 32,4-7 236,1-2-67,1-2 600,0 0-729,1-7-67,1 0 27,6-12-77,-1 7-12,8-5 6,-2 7 0,2 1-12,2-1-5,2 3 0,10-1-17,-5 3 34,9 1-11,-9 2-1,2 3-16,1 0 6,12 8 5,-9 0 28,9 5-28,-14-2-23,4 5 6,-9-4-11,1 5-5,-11-7-51,-5 6 56,-5-5 0,-4 4 17,-6-5-45,-4-1 0,-5 1-23,-3 1-61,-4-1-28,-1 0-488,-14 3 158,11-4-940,-7 1 430,16-6-510,3-3-2050,4-1 3568,3-1 0,5-1 0,3 0 0</inkml:trace>
  <inkml:trace contextRef="#ctx0" brushRef="#br1" timeOffset="110290">9500 2596 19939,'32'-11'431,"0"0"1,22-7-202,-37 18 509,0 0-264,1-2-94,-1 1 245,7-2-366,-6 0 201,9-3-201,-14 3 283,4-1-318,-9 2-220,-1 2-95,-2-1-139,-1 2-363,-1 3-891,-2 3-2950,0 3 3548,-1 6 1,0-8 0,0 0-1</inkml:trace>
  <inkml:trace contextRef="#ctx0" brushRef="#br1" timeOffset="110656">10396 3199 17285,'0'-7'2325,"0"1"-209,0 6-805,0 0-1110,16-62-50,-11 44-98,4-16 1,0 5 522,-6 26-537,0 2 250,-1 0-278,2 4 11,0 3-5,0 6-6,1 4-5,-1 5-12,-2 5-33,-3 3-112,-5 5-264,-5 2-1363,-7 4-3134,-2 3 4912,-6 6 0,12-23 0,0 0 0</inkml:trace>
  <inkml:trace contextRef="#ctx0" brushRef="#br1" timeOffset="111619">11206 2855 18795,'3'-7'3248,"-1"2"-2463,-2 5 946,0 0-1737,13-44-4257,-11 38 4269,7-32 876,-15 51-871,-4 3 6,-1 4 0,-2 2-1,0 5 1,0 0 0,2 2 0,2-1-984,3 0 972,4 1-1921,2-3 1922,6-1 1068,4-1-1063,5-3-331,4-1 337,4-3 0,2-3 11,2-4-11,3-2 22,1-4 23,2-3 5,-2-3 0,-1-3 11,-2-5-10,-4-4 10,-3-2 6,-2-2 6,-4-2 628,-1-1-645,-4-1 2592,-2-2-2604,-2 2 1,-1 0 1398,-3 2-1354,0 4 6,-2 4 763,0 2-807,0 5 245,-1 2-297,0 3 29,-2 0-68,0 2 18,-1 3-1,-3 3 6,1 5-11,-4 11 0,5 6 28,0 1-12,6-2-5,4-9 17,12 4-23,-1-6 12,11 2-6,-4-9-45,2-3 51,2-3-6,-2-2 11,0-2 17,5-8-6,-10 0 6,4-6 17,-10-1-17,-3-1 23,0-10 16,-4-5-39,-2-2 39,-7-21-39,-1 26-6,-2-14 1,-2 23 5,0 2 5,-1 1-5,0 4-5,-1 1-6,0 2-12,2 3 6,0 1-61,4 1-51,-1 2-50,3 0-101,0 2-224,0 1-281,1 3-475,4 3-5926,13 6 7158,5 1 0,-2-3 0,-6-5 0</inkml:trace>
  <inkml:trace contextRef="#ctx0" brushRef="#br1" timeOffset="111853">12295 2846 21539,'-3'0'2180,"0"0"-1581,3 0-739,2-9-118,11 6-83,7-6-74,12 6-100,2 0-869,19 0-1273,-14 1 1240,12 1-1267,-21 1-828,-2 1 3512,0 1 0,-15 0 0,0 1 0</inkml:trace>
  <inkml:trace contextRef="#ctx0" brushRef="#br1" timeOffset="112022">12240 3195 25051,'46'-18'-71,"1"-1"0,-3 2 1,-6 3-177,-8 6-173,4 0-224,1 0-2246,1 0 0,1 0 2001,14-4 1,6-1 0,-35 8-1</inkml:trace>
  <inkml:trace contextRef="#ctx0" brushRef="#br1" timeOffset="112411">13009 2835 19288,'-2'-4'2554,"0"0"23,2 4-2381,-14-62-5694,11 44 5565,-5-17 0,3 4 1298,9 25-1309,2-1-33,4 1-7,3 1 1,4 2-17,4 1 0,3 1 884,2 2-879,0 4 1,10 12-6,-10 0-6,5 11 1,-14-4 22,-5 4 3329,-4 2-3334,-4 3 14,-6 1-270,-6 3 293,-7 0 33,-8 0 11,-4 0-34,5-13 0,-2 0-62,-1-2 1,0 0-7,0-1 1,0 0-2,-17 9-16,20-14-23,-1 0 1,11-6 22,2-2 43,8-6 140,4-2 0,4-2 418,7-2-497,5-2-16,8-3 0,6 0-32,4-2 1,4-1-53,11-2-539,1 1 1,3 0-3187,-18 6 0,-1 2 3507,4 0 0,-2 0 0,9 1 0,-23 4 0</inkml:trace>
  <inkml:trace contextRef="#ctx0" brushRef="#br1" timeOffset="116882">5501 4598 18683,'-9'-47'1124,"-1"-1"0,1 4 0,2 7-676,4 14-33,0 3-23,1 5-17,1 3-61,0 4-74,0 3-100,0 2-106,1 2-12,2 7 18,2 3-29,4 9 22,2 2 1,8 18-17,-3-5-1487,4 15 1476,-5-14 5,4 16-349,-3-15 343,3 9-5,-5-18 12,-1-3-7,0-4 1,-2-3-6,0-5 11,-2-2 1424,-1-4-1340,-2-2 84,-2-1 446,0-2-395,0-1-34,1-4-72,1-4-57,2-4-6,1-4-5,0-2-5,1-2 10,-1-2-21,-1-1 10,5-13-28,-4 8-10,4-8 10,1 1-16,-2 11-723,3-5 683,-5 15-396,-1 5 318,0 3-50,-2 4-96,1 2-179,-2 3-190,2 3-303,-1 3-2470,5 13-935,-3-4 4335,4 11 0,-7-17 0,0 0 0</inkml:trace>
  <inkml:trace contextRef="#ctx0" brushRef="#br1" timeOffset="117091">6176 4560 25556,'2'-19'-11,"0"7"-28,-2 35-45,0-4-124,0 8-223,1-7-292,0 2-453,1-1-8655,5 14 8492,-3-16 1,1 6 0,-3-22-1</inkml:trace>
  <inkml:trace contextRef="#ctx0" brushRef="#br1" timeOffset="117268">6312 4270 20274,'-30'-18'-2458,"6"3"0,29 21 1,-3-2-1</inkml:trace>
  <inkml:trace contextRef="#ctx0" brushRef="#br1" timeOffset="117767">6659 4386 20711,'0'-4'3008,"0"1"-712,0 3-2268,-49-27-17,34 23 1,-36-19-24,47 31 18,2 2-6,1 2 0,0 2 6,4 2-12,3 2 6,4 2-6,4 1 6,3 3-16,14 8 10,-4-9-28,16 13 6,-18-18-11,5 4-50,-8-3 38,-8-5 1,2 2-12,-9-6 6,-2-1-5,-3-1 5,-1-2 5,-4 0-45,-2-1-256,-14 0 94,0-2-16,-12-1 5,3-2 28,-5-2 95,-2-3 57,-2-3 83,3-3 29,1-5 10,6-3 12,4-4 17,6-3 16,5-3 51,5-2-196,4 0 268,2 2 18,1 2-18,0 3-10,1 3-18,1 3-21,2 3-40,-1 3-28,1 3-45,-1 2-5,2 3-12,0 1-10,1 2 16,6 4-12,-3 4 1,4 5 6,-5 5-7,-1 5-4,-4 5 10,0 4-22,-4 5-114,-6 20 58,2-12-78,-6 14-153,4-19-200,1 1-257,3-3-393,1-2-3886,2-4 1786,3-5-1916,4-4 5153,4-5 0,-5-8 0,1-3 0</inkml:trace>
  <inkml:trace contextRef="#ctx0" brushRef="#br1" timeOffset="117959">6957 4516 19652,'4'-9'3871,"-1"2"-3211,-3 7 719,0 0-1351,-9 28-17,6-10-17,-6 22-39,9-16-100,2-1-242,2 0-470,4 0-1053,2-1-3008,1-2 4918,3 1 0,-7-11 0,1 0 0</inkml:trace>
  <inkml:trace contextRef="#ctx0" brushRef="#br1" timeOffset="118183">7108 4160 25696,'-27'-46'-505,"6"13"13,21 44-421,3 5-964,2 1-7954,5 11 7433,-1-11 0,-1 2 1,-5-15-1</inkml:trace>
  <inkml:trace contextRef="#ctx0" brushRef="#br1" timeOffset="118441">7424 4029 21528,'-1'-7'2919,"0"2"-2326,1 5 841,0 0-1400,-9 1-12,7 17 6,-8 29-33,12 5-653,-1-17 0,0 2 641,3 3 0,0 1-1295,3 22 1233,-3-23 1,3 3-620,5 6 1,2-3-995,5 11 1210,-3-14 1,1-4-763,4-9-358,0-4-750,-2-5-1552,-2-3-4111,-4-5 8015,-4-3 0,-4-6 0,-3-2 0</inkml:trace>
  <inkml:trace contextRef="#ctx0" brushRef="#br1" timeOffset="119374">7368 4512 22792,'-10'-41'-68,"0"1"1,-1 3 0,9 9-79,45 17-55,-5 4-57,1 1-72,2 1-73,2 1-650,14-1 566,0-1-504,5 0 755,-21 0 186,-14 1 162,-15 2 508,-6 0 24,-1 2-103,-4 0-210,0 1 972,-6 3-361,-4 4-381,-2 1-158,-4 4-44,3-2-46,-1 1-55,1 1-62,1-1-51,1 1-3447,3-1 3380,1-2-38,4 1 39,3 0-35,3-3 12,6 1-11,4-4 0,5-1-28,3-2 33,16-5-39,-8-1 3393,23-9-3393,-24 2 6,7-5-2421,-15 4 2426,-3-1 6,-4 1 0,-4 0 34,-2-1-23,-5 0 0,-1-1 6,-5 1 0,-3 0-6,-5 0 0,-3 0 0,-2 1 2399,0 1-2388,0 2 51,-3-1-51,5 5 12,0 0-6,7 5 6,1 0-18,2 1-21,-1 0-1,-3 5-5,-1 3-11,-3 7-1,-6 14-22,5-4 6,-4 11-39,8 4-113,6 6-577,6 0 589,10-4-12,6-16-33,7-5-348,25-1 203,-6-9-12,17-3-22,-29-7 0,0-1-34,17-2-33,13 0-18,-22-4-1264,-4-1 1354,0-2 90,-3 0 106,-2-1 112,9-7 141,-12 3 61,6-4 61,-13 4 74,-4 1 579,-3-2-490,-2 1 16,-5 0-16,-2-1 0,-3 1 1355,-1 0-1417,-2 2-22,-3 0-39,-2 2 106,-9-3-218,-1 5-5,-8 1 144,-13 7-128,4 5-1171,-13 4 1120,10 5-701,-1 3 696,-10 13-67,14-5-12,-6 11-5,19-10 0,4 0 0,5-1-5,3-2-6,4-1-1,2-4 7,7-1-6,3-3 11,7-2 1050,6-3-1055,5-3-35,22-2 18,-9-3 13,-5-4 1,-1-2 14,7-5 772,7-8-761,-7-9-6,-13 5 11,5-12 1,-15 6-1018,-2-4 1017,-2-4 6,-1-2 6,-1-4 11,-3-3 16,-2-3 12,-2-2 6,-2 1-7,-2 10 1,-1-2 246,0 9 1,0 1-222,-1-2 0,1 2 75,-1-3-38,-1 26 16,1 2-134,1 4 0,-1 11 965,0 4-976,2 11-6,2 5 6,0 6 5,0 8-1017,-1 6 995,-2 7-34,0 5-123,-3-13 0,0 2-45,0-11 1,1-1-122,-3 13 1,1-1-283,2-15 0,1-2-3058,-1 30-5165,3-10 8839,0-10 0,0-21 0,0-9 0</inkml:trace>
  <inkml:trace contextRef="#ctx0" brushRef="#br1" timeOffset="120116">9541 4308 25494,'-6'-37'157,"-4"12"-112,-5 41-6,-4 4-5,0 3-17,-1 2-1,0 4-10,0 2-17,-11 22-1321,7-10 1301,8-14 1,0 0-77,-7 12-123,1-2-100,0-2-79,2-3-61,3-4-29,2-5-38,4-7 283,1-5-380,2-7-133,0-3-179,1-6-68,0-3-510,-3-13 2236,3 2-757,-3-10 118,4 5 100,-1-2 107,0-2-3263,1-2 3555,1-2-223,0-1 418,3-1 28,-1 0 6,2 1-298,1 3 180,0 4 3008,0 3-3203,2 4 365,1 2-545,2 4-51,0 1-54,2 3-24,1 1-39,1 3 382,2 2-393,3 0-23,3 5 12,4 3-12,4 6-11,4 7-1679,3 5 1640,5 6-17,3 3-16,2 5-23,3 0-1469,-13-11 1,2 0 1384,-7-6 0,-1-2-90,9 8 1,-1-2-870,13 9-549,-2-2-3460,-3-2-4486,-7-5 9538,-8-5 0,-13-11 0,-7-4 0</inkml:trace>
  <inkml:trace contextRef="#ctx0" brushRef="#br1" timeOffset="123567">10470 4783 23041,'-9'54'56,"-1"-15"0,-3-2-918,-11 15-1642,5-14 1,-1-1-6560,-13 17 8063,1-5 0,15-23 0,7-11 0</inkml:trace>
  <inkml:trace contextRef="#ctx0" brushRef="#br1" timeOffset="141877">11478 4498 18606,'30'5'590,"-6"-1"-433,-20-1-49,-1-1 44,-1 0 22,-1 1 44,-1-1 28,0 0 7,0 1 27,0 0 16,0 0 8,0 1-3,-2 0-69,-2 0-27,0 1 198,-5 0 3,0-2-195,0 1-40,1-3-33,4-2-33,0-2 7,0-2-17,-1-3-16,1-2-18,0-1-21,2-3-7,0-1 29,2-8 13,5 2-20,0 0 5,3 7 2,0 6 24,-1 2 0,2 1 5,0 2 12,1 2-59,3 0-22,2 2-7,2 3-99,2 3 4,1 3-29,8 11 1,-6-3-29,11 18 19,-18-13 24,2 9-10,-13-9 65,-3 1 6,-8 3 5,-7 0 11,-9 3 11,-8 1-681,-6 0 698,5-8 0,-2 0-965,-19 10 959,17-12 1,0 0-17,-12 3 22,4-4 6,7-4 16,7-5 6,6-5 23,7-3-6,5-3-11,3-3 5,5-4-11,2-1 665,1-9-654,3 3 1,3-5-6,2 6-6,2 1 22,1 0-21,1 4 16,10-1-68,-2 5 29,7-1-6,-3 5 1017,3 2-1028,18 4-3403,-8 1 3386,13 6-16,-14-3-102,3 2-408,17 7 6,-13-3-370,13 4-623,-19-5-2327,-1 0-4629,-5-3 8486,-6-1 0,-12-5 0,-6-4 0</inkml:trace>
  <inkml:trace contextRef="#ctx0" brushRef="#br1" timeOffset="142132">12326 4493 17745,'1'-7'2839,"1"1"-1370,-2 6 194,0 0-1397,0 8-250,0 7 1,1 9 6,2 6 98,1 0-177,10 17-252,0 7-826,1 0 596,-4-1-307,-6-17-416,-3 1-592,-1-2-2018,-1-2 3871,-2 3 0,1-18 0,-1-1 0</inkml:trace>
  <inkml:trace contextRef="#ctx0" brushRef="#br1" timeOffset="142369">12224 4788 14185,'-7'-4'4728,"2"0"-3865,5 4 413,0 0-867,-65-36-90,46 26-61,-19-11 0,6 3-219,27 15-27,2 1 55,15 2-28,2 0-5,28 0-23,-7 1-831,15-1 809,-9 2-17,1-1-39,-1 0-62,1 1-96,-4-1-240,-1 0-520,-1 0-1508,-1 0-5981,-5-1 8474,-4 0 0,-13 0 0,-5 0 0</inkml:trace>
  <inkml:trace contextRef="#ctx0" brushRef="#br1" timeOffset="142968">12922 4543 22755,'-9'-3'129,"3"3"-78,10 7-7,1 1 1,1-1 34,2 4-46,-2-4 18,0 3 16,-4-4 28,-1-2 34,-1 1 257,0 0-167,-2-2 5,-1 0-34,-3-3 6,0 1-11,-1-1-23,-1 0-5,0-2 73,-2-5-140,4-3-6,-1-3-28,4-2-11,2 0-23,1-4 12,4-1-6,1-1-12,5-2 12,1 1 6,2 1 5,8-5-28,-5 9-22,13-5 28,-4 14-11,1 1-6,0 7 0,-6 4 0,0 4 16,2 5-16,-2 4 0,0 3 0,-1 5-5,3 14 5,-8-7-3,-6 5 0,-3 1-14,-8 4-697,0-8 1,-4 1 663,-13 7 22,-6 3-3,2-11 0,-1 1 25,4-9 1,1 1-4,-9 7 1,1-1-8,-11 10 16,3-6 22,4-8 0,5-6 12,5-9 5,4-8 6,6-3 0,3-8-6,5-4-5,1-5 27,8-15 18,9-5-51,2-2 1042,8 3-1031,-5 12-5,1 3 33,-1 3-39,1 4-17,0 2 6,1 5-23,1 1 6,2 4-5,0 4-7,3 3-21,0 3 120,1 4-278,1 1-952,-1 2 420,-1 2-811,0 2-3412,-3 0 4946,1 5 0,-12-13 0,-1 0 0</inkml:trace>
  <inkml:trace contextRef="#ctx0" brushRef="#br1" timeOffset="143626">14271 4471 12517,'1'-4'3909,"-1"1"1568,0 3-5050,-14-4-237,2 8-11,-15-2-22,2 10 90,-20 9-1312,6-4 1155,-18 8-12,13-6 18,-4 0 16,1 0 33,2-1-16,5-1-260,7-2 221,7-3-1,7 2-38,9-5 16,4 4 22,10-4 1185,11 7-1201,2-3-17,10 7 28,13 4-82,-5-5 29,-1-1 0,0-1-606,10 5 572,-14-8 1,-1 0-15,13 6-37,-13-7 1,1 0-154,15 8-552,-15-8 1,-1 0-502,11 4-3350,0 0-4576,-4-4 9186,-7-2 0,-14-5 0,-7-3 0</inkml:trace>
  <inkml:trace contextRef="#ctx0" brushRef="#br1" timeOffset="151528">15140 4528 21304,'-22'-35'819,"4"4"-663,16 17-38,0-1-40,1-1-22,1 1 6,6-6-40,1 6 1,14-7-34,-5 11 11,8-2 5,-5 7 6,2 2 1,0 1-18,1 2-16,-1 1-12,11 9 0,-9 1 6,5 8-11,-12-2 0,-2 3-51,-1 12 51,-6-6 0,-1 10 5,-6-9 12,-5 1 11,-1 0-394,-6-2 410,-3-1 12,-3 0 17,-10 7-23,5-8 6,-6 5 11,8-12 17,3-1 27,-1-5 186,-2 1-84,7-7-1,0 0-22,9-4 355,1-3-416,2 0-6,2-4 73,0-6-96,3 4 12,6-8-28,7 4-23,1 2 1,4 2 5,-3 5-12,2 1-16,2 2 0,2 0-5,2 4-1,1 2 12,0 3-6,0 3 0,9 6-6,-9-2-5,6 5-28,-11 2 11,-8-3-6,-2 6 1,-9-7-1,-7 2-22,-4 0-22,-9 0-34,-5 0-73,-8-1-1194,-5 1 880,-5-2-1705,9-6 0,-2 0 2204,-24 7 0,9-3 0,21-8 0</inkml:trace>
  <inkml:trace contextRef="#ctx0" brushRef="#br1" timeOffset="154537">16281 4334 18764,'4'-43'741,"-1"0"0,1 4 0,-1 5-147,2 12 391,-1 4-621,0 3 106,-3 4-352,0 5 158,-1 3-237,-3 8 118,-2 4-90,-4 6 0,-3 8-11,-7 5-11,-3 7-869,-5 5 1032,-3 4-16,-2 3-1,-1 3-191,1 1-17,0 1-6,2-1-44,0-1-45,4-3-241,1-2-74,5-6-117,2-4 57,3-6-207,4-5-642,2-7 109,3-5-49,2-5-349,1-3-924,2-3-290,1-5 1230,0-3-488,1-5 1249,2-3 648,0-3 478,2-3-331,-2-1 110,0-2 103,-2-2 138,0-1 241,-1-1-2956,0 0 3838,0 0 166,0 0 465,-1 0-107,-1-1-205,-2 2-321,-1 0-261,0 4-216,1 2-178,0 3-225,0 5-63,1 2-163,1 5-117,0 2 13,2 3-91,4 5 3233,3 2-3201,7 6-8,4 4-22,8 4-12,5 3-1516,9 2 1466,7 3-34,9 1-27,-26-14 0,2 0-29,2-1 0,1 1-450,0 0 0,2 0 265,-1 0 0,0 0-262,-1 0 1,1 1 479,10 10 0,-2-1 0,-2-2 0,9 10 0</inkml:trace>
  <inkml:trace contextRef="#ctx0" brushRef="#br1" timeOffset="166507">4703 5820 13037,'-7'-12'5843,"2"3"-4052,5 9 310,0 0-1457,-24-64-375,17 46-146,-6-18 0,1 6 85,10 26 32,0 1-189,1 2-219,0 0 67,0 6 118,1 3-12,-1 5 7,2 5-12,0 3-17,0 5 17,0 2 5,0 4 7,-1 2-12,0 2-6,0 1-5,-1 0-3376,-2 0 3382,-1-1 10,0-1-734,-2-2 735,1-2-280,-1-1 286,-1-4 4,0 0 1,1-5-6,0-3 1,2-3 2914,0-2-2898,1-5 1081,1-2-1025,1-4 1362,1-1-1160,0-5-236,-1-1-27,-2-7 5,1 0 0,0-12-6,3-6-22,2 0 6,4 0-1,4 11-16,1 1 22,2 1-11,1 3-5,0 2-1,-1 3 6,-1 3-11,-1 3 5,0 1 1,-1 4 5,1 2 0,-1 4-6,1 3 12,-1 3-6,0 2 0,-1 2-6,-1 2 0,-1 1 1,-2 1-1,0 1 12,-4 0-23,0 0 28,-1-1-11,-3-1 6,-2-2-1,-3-2 1,-4-1 5,-3 0 0,-4-2 6,-3 0-6,-2-1 1,-4-1-18,-1-2 17,0-1-28,-2-3 12,3-2-23,2-2-219,-1-4-67,9-2-179,2-2-190,10-4-302,3-2-556,2-1-1680,5-1 3221,4-3 0,-3 8 0,1 0 0</inkml:trace>
  <inkml:trace contextRef="#ctx0" brushRef="#br1" timeOffset="167081">5226 6044 16650,'0'7'2364,"-1"-2"-1726,1-5 2012,0 0-2516,-20 46-4245,15-32 4228,-15 34 866,20-45-759,0 1-118,1-2 1,0 1 16,0-2 118,0-1 3302,0 1-3375,1-1 22,0 0 219,4 0-207,-2 0-17,2-1 16,-1-2-33,-1-1-16,1-1-23,-1-3-34,1 0-28,-1-2-22,0 0-6,-1 1-5,0 0 16,-1 3 73,0 2-67,-2 2 118,0 2-163,-3 3 12,-1 1-18,-4 4 29,-1-1-23,-2 3-11,0 0-6,0 1-22,2 0 12,0 3 16,4-4-12,1 1 12,3-5-11,1 0 11,0-1-5,0-1 10,2-1 1,0 0-1,3-1 7,0 0-7,2-1-5,-1 0 11,0 0 34,0-1-22,-1 0 10,-1 0 12,-1 0-11,1-2 33,-1-1 6,0-3-6,-1-1-17,1-2 45,-2-5-61,1 3 0,-2-1 5,0 3 0,0 4 45,-1-2-73,0 4-28,-2 0-39,0 2-44,-1 1-175,-1 2-391,-4 2-976,-1 4-4978,-3 3 6620,-2 5 0,7-7 0,-1-1 0</inkml:trace>
  <inkml:trace contextRef="#ctx0" brushRef="#br1" timeOffset="172832">6528 6310 13457,'-1'-8'4291,"0"3"-5592,-5-33 0,0-7 2051,4 11-456,-4-16 1,0 1 1185,6 21-1043,0 3 892,0 4-920,0 2-40,0 5-66,0 3-74,0 3 3133,0 4-3311,-1 2 328,0 2-424,1 4 40,0 2 5,2 6 16,1 5-4,4 2-7,1 5 1,3 4-6,1 4-229,2 2 223,1 2-568,1 0 574,1-1 51,20 15-29,-13-21 6,12 10 6,-19-27-6,-3-3 16,-3-4 29,-2-1 62,-2-3-1,-3 0 256,0-4-250,1-2 570,0-4-547,6-14-90,-2 2-537,4-11 536,-4 3-21,0-4-6,0-5-12,1-1 1,0-4-12,4 2-5,0 1-6,2 3 12,0 4-205,-1 5 188,-1 5 5,-2 5-140,3 0 23,-6 9-57,4 0-49,-5 9-74,2 1-101,1 3-78,2 4-156,1 2-208,1 3-263,0 3-494,0 1-1371,1 3 2957,3 4 0,-8-11 0,-1 0 0</inkml:trace>
  <inkml:trace contextRef="#ctx0" brushRef="#br1" timeOffset="173062">7469 6054 21346,'27'-23'-1165,"0"1"0,5-10 118,29 24-600,-31 6-1075,-1 4-578,-2 3-2519,-5 2 5521,-4 1 1,-10-3 0,-3-2 0</inkml:trace>
  <inkml:trace contextRef="#ctx0" brushRef="#br1" timeOffset="173235">7434 6411 19921,'56'-27'-769,"0"1"0,-3 2 0,-7 3-565,-5 5-855,2 2-291,-2-1 2480,4-1 0,-21 8 0,-2 0 0</inkml:trace>
  <inkml:trace contextRef="#ctx0" brushRef="#br1" timeOffset="173621">8598 5750 22381,'-51'3'185,"0"1"0,3-1 0,8 3-62,11 12 0,0 2-22,1 2-23,2 4-16,1 1 28,-3 16-37,15-12 0,1 1-31,-6 22-16,8 7-6,10-27 0,4-2 0,3 0-6,6-4 1,4-2 376,16 3-382,-3-10 5,14 2 1,-9-11 5,1-3-275,2-2 298,-3-2 10,0-1 223,-5-2-178,-3-3 29,-5-2 27,-3-2 23,-5-1 270,-2-1-12,-4-3-186,-4 2-78,-2-1 329,-5 1-390,-2 2-23,-4-2 0,-4 0-28,-2-1-3397,-5 0 3386,-1 0-357,-3 1 346,0 2-6,-12 1-39,9 3-28,-8 3-50,11 6-101,1 2-185,-1 6-331,0 2-890,1 3-8218,-9 10 8121,11-10 1,2 0-1,13-13 1</inkml:trace>
  <inkml:trace contextRef="#ctx0" brushRef="#br1" timeOffset="174069">9504 6326 27168,'2'-41'-236,"-1"15"101,-3 47 104,-2 7-4288,-1 4 4116,-1 5-311,-2 4-710,0 4 1225,-3 8 1,6-24-1,-1-1 1</inkml:trace>
  <inkml:trace contextRef="#ctx0" brushRef="#br1" timeOffset="174848">10400 6095 21398,'9'-41'396,"1"0"0,-1 4 0,-3 9-530,-6 22 1103,0 3-1096,0 2 455,-3 6-358,-1 2 211,-3 6-314,-1 4-20,0 2 155,1 3 5,-1 2 191,2 2-187,1 0-5,3 3-1,0 0 7,5-1-1,3-1 22,13 5-10,0-11-6,11 3 11,-3-12 0,3-4-329,2-3 362,3-2-22,-2-3 6,0-4 11,-4-3 0,-2-3 531,5-11-391,-6-5-89,-2-2-6,-9-1 5,-9 8 12,-3 3-6,-1 1 0,-2 5 81,-2 1-60,-1 5 284,-8 1-295,1 3 74,-4 5 49,1 3 46,-7 13-48,6-1-117,-4 7 15,10-6 21,3-1-138,3 0-66,3-2-113,3-2-77,3-1-26,4-3 85,3-2 58,4-2 74,2-1-55,3-3 28,2-1 50,3-2 35,1-2 63,2-3-78,0-3-31,0-2-26,-1-2 92,-4-2 37,-1-2 4,-5-1-7,-3-2 4,-4-1-15,-5-1-27,-4-1-13,-2 0-10,-2 1-30,-4 0-7,-1 0-1034,-4 1 1024,0 1-590,-2 2 615,0 1-19,0 3 18,1 1-10,0 3 7,2 2 0,0 2 910,4 3-1010,0 1 624,2 1-716,1 1-94,0 3-197,1 3-447,0 4-768,0 4-2336,4 4 4050,4 3 0,-3-9 0,2 0 0</inkml:trace>
  <inkml:trace contextRef="#ctx0" brushRef="#br1" timeOffset="175103">11687 5950 19776,'-4'-1'2425,"0"-1"-196,4 2-2252,-27-21-16,29 15-34,-16-18-39,38 22-257,19-2-242,5 2-635,-12 2 0,-1 1-956,12 3-3309,-2 3 5511,-26 4 0,-9-6 0,-2 1 0</inkml:trace>
  <inkml:trace contextRef="#ctx0" brushRef="#br1" timeOffset="175271">11670 6224 25657,'40'-25'-578,"0"3"102,-1 9-1270,3 0 738,3-1-437,1 0-1827,-14 4 1,0-1 3271,21-6 0,-9 3 0,-22 7 0</inkml:trace>
  <inkml:trace contextRef="#ctx0" brushRef="#br1" timeOffset="175481">12412 5750 22201,'1'-4'2839,"0"1"-570,-1 3-2280,0-24 11,-1 24 11,-1-4 22,-2 40-33,0 4-17,2-9 1,1 1-57,-1 12-61,0 16-4403,2-14 4016,-1 2-477,1 0-473,2 0 1471,1 3 0,0-23 0,0-4 0</inkml:trace>
  <inkml:trace contextRef="#ctx0" brushRef="#br1" timeOffset="177144">6146 7498 12601,'2'-12'3710,"0"3"-1209,-2 9 2427,0 0-5707,1-58 1007,-1 41 222,1-45-283,-2 56 12,0 1-110,0-1-37,0 1-233,1-1 223,-2 2 15,2 0 751,0 0-662,0 2-73,0 1-57,-1 5 72,2 1-54,1 8-8,2 2-11,11 37-41,-7-22-249,8 26 246,-10-36-7,2 0-56,-1-2 101,9 6-78,-6-10 19,5 4 26,-6-13 30,0-2 404,5-2-350,-3-4 88,12-8-55,-7-1 31,7-6 31,-7 3-11,0-1 159,10-21-196,-11 13-24,6-17-38,-12 18-19,-1-1-17,-1 0-18,1 2 17,-1 2-11,-1 2 5,0 1-20,-1 3-41,0 4-80,-1 1-126,-1 5-154,-2 0-101,0 3-805,-1 0 409,0 6-415,1 0-695,1 6-1466,0 1 3504,1 4 0,-1-8 0,0 0 1</inkml:trace>
  <inkml:trace contextRef="#ctx0" brushRef="#br1" timeOffset="177353">6829 7294 17227,'0'-4'3254,"0"1"437,0 3-3780,-10-36 16,7 31 50,-8-26 23,11 44-16,-1 4-18,0 3-33,1 3-45,0 2-79,0 1-100,2 2-118,1 0-167,2 1-265,1-2-565,1 0-1400,1-3 1958,3 1 0,-5-13 0,-1-1 0</inkml:trace>
  <inkml:trace contextRef="#ctx0" brushRef="#br1" timeOffset="177527">6928 7040 13778,'0'0'0</inkml:trace>
  <inkml:trace contextRef="#ctx0" brushRef="#br1" timeOffset="178039">7321 7136 17144,'0'-3'3333,"0"0"126,0 3-2740,-37 6-164,26 0 95,-27 7-298,37-1-340,3 1 220,2 0-56,4 0-411,2 0-137,10 8-125,-3-6-219,7 7 112,-6-8 270,1 1 120,0-1 35,4 7 138,-5-4-21,5 10 39,-11-11-41,-1 6-7,-6-7-170,-2 7 78,-4-7-40,-3 5-24,-6-7-76,-5-3-73,-4 0-648,-19 0 525,6-5 124,-13 0 162,11-4 157,0-1 118,2-4 50,2-1 34,4-6 167,1-14-150,9 2 38,1-12 34,11 6 40,2-3 27,3 1 6,2 1 0,3 2 1,1 2-24,1 3-16,-1 2 162,4-1-263,-3 8 22,1-2-48,-4 9-21,0 3-9,-2 3-15,0 0-8,0 2-10,0 2-19,3 10-83,-1 1 8,1 10-24,-2 0-3,-3 4-395,0 4 357,-2 3-236,-4 22-567,-2 6 145,1-2-285,1-7-341,5-25-572,3-4-1353,3-6-4404,3-5 7684,0-5 1,-3-5 0,-3-2 0</inkml:trace>
  <inkml:trace contextRef="#ctx0" brushRef="#br1" timeOffset="178223">7618 7292 13609,'3'-6'5618,"-1"0"-4302,-2 6 2492,0 0-3808,13-39 23,-11 34-12,10-27-5,-17 55-1,3-2-33,-1 9-67,2-6-118,1 2-212,2 1-371,2 1-4217,5 11 4337,1-7 1,-2-4 0,-3-14 0</inkml:trace>
  <inkml:trace contextRef="#ctx0" brushRef="#br1" timeOffset="178420">7816 6964 20811,'-14'-7'-2458,"3"2"0,18 13 1,-3-4-1</inkml:trace>
  <inkml:trace contextRef="#ctx0" brushRef="#br1" timeOffset="178670">8261 6841 27149,'-25'23'355,"5"18"-436,20 23-1703,-1-29 0,2 0 1620,-1 16 2,1 1-2305,2-2 2151,0 0-122,1-1 560,1-1-1047,2 0-843,2-4 332,1-4-658,1-4-1836,1-7 3906,1-2 0,-6-13 1,-1-2-1</inkml:trace>
  <inkml:trace contextRef="#ctx0" brushRef="#br1" timeOffset="179589">8063 7275 21383,'27'-28'-256,"1"0"0,-2 3 1,0 6-9,10 18-4,1-1-304,20 2 287,-13-2 24,-7 0 1,0 0-1109,5-1 1212,11-2 67,-21 1 74,-5-2 707,-4 2-187,-1-3 263,-9 2-258,-2-1 195,-9 5 445,-2-1-60,-4 2-630,-6 1-174,-3 2-5,-4 2-22,3 1-51,0-1-89,1 2-45,1-1-57,3 0-16,4 1 0,1 0 6,3-1-6,1 1 6,7 3 16,15 2-11,-1-3-11,24-1 6,-5-7-1,2-4-856,0-2 879,-14-2 17,0-3 34,-4-2 38,-4-1 34,-4-1 12,-6-2 10,-5 0-16,-2-2-34,-7 0 7,-4-1-29,-7 0 11,-4 1 134,-14-4-117,5 8-6,-9 0-17,10 9-22,1 3-22,3 1-23,0 3-22,4 2-17,2 3 6,4 4 856,2 3-879,2 3 0,1 4-16,2 4-7,0 3-16,3 2-50,0 4-79,3 3-89,-1 2-617,8 20-476,2-15 695,9 9-44,4-24-30,7-6 18,6-5 51,7-7 105,3-4 80,5-5 21,1-2 20,-15-3 0,1-2 132,18-4-620,-20 2 0,0-2 933,9-7 101,-3-2-931,-2-2 1149,-6 0-23,-4-2 981,2-10-532,-13 9 520,1-8 41,-13 5-768,-4 7-118,-5-4-78,-3 11-78,-4 1-6,-3 3-34,-3 1-22,-5 4-28,-2 1-50,-5 3-28,0 2-28,-1 4 1352,1 2-1409,2 3 1,2 1 1303,3 4-1309,4 1 11,3 1-28,3 1 6,2 1-11,2-1 11,3 1-6,2-1-6,1 0 247,0-1-257,4-2 5,1-2-7,4-3 7,3-3-28,2-2 28,5-4 6,4-1 22,4-4-11,1-2 22,2-5 236,-1-4-224,-2-3 44,-1-4-28,-3-1 18,-1-3 83,1-19-51,-6 6 12,0-15-3122,-8 8 3122,-1-3 11,-1-5 11,-1 0 28,-2 0-446,-1 3 491,-1 6 0,0 6 0,-2 6-131,-3 0 75,1 11-102,-4 1 102,4 12 2752,-1 3-2892,2 2 592,0 1-614,1 4 383,-1 2-356,1 6-27,-2 6 16,1 23 1,0-1-534,1 20 488,0-7-38,0 6-68,0 4 33,1-30 1,-1 0-65,1 1 1,0-1-74,-1 0 1,1 0-1563,4 29 826,2-4-370,5-5-1148,5-5 2515,4 1 0,-8-24 0,-1-2 0</inkml:trace>
  <inkml:trace contextRef="#ctx0" brushRef="#br1" timeOffset="179805">10215 7087 21147,'1'-6'3552,"1"2"-2521,-2 4-1059,-61 41-4473,37-17 4391,-12 5 1,1 2-317,18 5 39,0 1-1472,1 5-2986,0 0 4845,-2 7 0,12-33 0,2-4 0</inkml:trace>
  <inkml:trace contextRef="#ctx0" brushRef="#br1" timeOffset="179996">9775 7340 23373,'16'-47'629,"0"0"0,-2 6 1,-2 5 76,-4 13-212,-5 9-343,1 2-2,-4 8-171,2 2 49,1 4-32,4 3 10,4 5 6,5 6-72,18 18-62,-3-3-9,-9-9 0,1 1-355,14 13-782,2 2-405,1 0-3231,2 0 4905,5 2 0,-21-19 0,-2-1 0</inkml:trace>
  <inkml:trace contextRef="#ctx0" brushRef="#br1" timeOffset="180194">10931 7490 23758,'0'-4'1557,"0"0"-566,0 4-1142,8 45-207,-9-17-40,2 5 0,-2 2-1685,-14 7 1734,-9 10 1,11-24 0,-2 0 0</inkml:trace>
  <inkml:trace contextRef="#ctx0" brushRef="#br1" timeOffset="181970">11619 7265 18941,'14'-40'1308,"-1"1"1,0 2 0,-4 10-866,-9 23-421,0 2-274,0 2 202,-2 8 50,-1 0 56,-5 21-39,1-5-1,-3 13-10,2-7-6,1 2 0,1 2 11,1-2-22,3 12 11,2-12-727,4 5 749,3-15-200,4-4 240,3-2 39,2-5 27,2-1 29,2-6 0,2-2-17,3-5-3075,0-3 3047,3-5-829,-1-5 840,2-2-79,-1-3 68,-2-1 17,-2-3 11,-3 0-23,-3-1-10,-3 1-6,-3 0 11,-3 3 39,-3 2 191,-2 0 2547,-2 8-2828,-1 1 1891,-2 8-1980,0 3 362,-2 2-368,-1 1 23,-2 3 11,-2 4-28,-5 10 11,4-3 6,-1 6 0,6-7-23,2 7 12,4-6 22,3 5 5,3-9-5,4-1-11,4-2-3375,2-3 3391,4-2-540,2-2 563,3-2-12,1-3 7,1-4 10,0-2 7,0-5 32,7-11-27,-11 3 3135,3-8-3135,-15 5 5,-3 1 805,-5-3-743,-4-20-73,-5 17-22,-2-13 11,-3 22 0,1 3 0,-2 1 5,0 3-10,-4-1-23,4 5-12,0 1-94,5 5-51,1 2-33,2 1-79,-1 3-112,0 3-247,1 5-475,1 3-818,1 3-2616,5 1 4537,6 4 0,-4-10 0,1-1 0</inkml:trace>
  <inkml:trace contextRef="#ctx0" brushRef="#br1" timeOffset="182203">12763 7180 20669,'46'-15'-870,"0"0"0,-14 3 0,-1 3-697,25 14 425,-32 3-622,-3 2-506,-4 2-4776,-4 0 6743,-4-1 1,-5-5-1,-3-2 1</inkml:trace>
  <inkml:trace contextRef="#ctx0" brushRef="#br1" timeOffset="182361">12755 7449 14129,'-4'2'6436,"0"0"-2661,4-2-4100,20-9-162,0 2-207,21-9-321,-3 3-435,4-1-1740,-10 4 0,1 0 2342,23-8 0,-8 3 0,-22 6 0</inkml:trace>
  <inkml:trace contextRef="#ctx0" brushRef="#br1" timeOffset="182547">13540 6961 26861,'5'-9'50,"-2"10"-50,-3 29 0,1 4-33,-1 6-130,0-9 1,1 1-1436,-1 21-508,0-4 0,0 1 2106,-1-14 0,1-2 0,0 25 0,-1-26 0</inkml:trace>
  <inkml:trace contextRef="#ctx0" brushRef="#br1" timeOffset="184136">14441 7266 20537,'1'-4'3114,"-1"1"-3030,0 3-173,2 37-146,-6-11-861,-2 33-669,-11-20 1022,-6 9 1,10-22 0,-1-1-1</inkml:trace>
  <inkml:trace contextRef="#ctx0" brushRef="#br1" timeOffset="188286">15305 6971 25796,'34'-11'1169,"-7"2"-850,-23 12-1756,-2-1 457,0 0 221,-2 0 256,1 0 851,-1-1 550,0 0-1291,-2 0 694,0 0 749,-4-1-91,-3-3-239,-1 0 91,-4-2-136,0-7-622,3 1-131,-3-6-802,6 3-140,2 0 243,2-1 243,1 0 145,2 2 103,4 1 461,9-1 407,1 4 286,9 1 101,-1 5-29,2 2-108,2 1-184,2 5-166,0 4-313,0 4-3842,0 3 3074,-2 3-1830,-3 2 1639,-3 5-85,-3 2-7,-4 3-437,-6 3 785,-2 1 210,-10 3 232,-4 0 246,-11 1-720,-1-10 1,-2-1 1225,-19 16-256,2-8 1,-2-1 22,16-16 1,0-1-18,-8 4 1,1-1 692,-9-1-392,4-5 345,-3-6-1108,13-4-119,-1-8 1564,10-8-1924,5-16-393,4 4-29,4-7-22,8 13 78,3 1 488,3 2 50,5-1 403,3 3 102,3 0 100,3 3 1,4 1-59,4 4-72,2 3-64,3 2-166,18 10-93,-10 2 984,15 7-1244,-17 0-153,1 2-166,-1 1-292,0 1-404,-1 0-760,-1 1-1511,-1-2-5572,-4-2 9316,-6-4 0,-13-9 0,-6-3 1</inkml:trace>
  <inkml:trace contextRef="#ctx0" brushRef="#br1" timeOffset="188529">16383 6915 20695,'0'-7'2418,"0"1"-1811,0 6 671,0 0-1358,-9 2 39,7 12-41,-7 8 21,11 12-151,3 4-112,9 17-599,0-12 454,6 13-97,-4-16-168,-1 0-331,-3-1-3869,-3-1 1448,-4-1-4513,-4-6 7467,-2-4 0,1-14 0,-1-6 0</inkml:trace>
  <inkml:trace contextRef="#ctx0" brushRef="#br1" timeOffset="188828">16254 7209 22132,'-41'-31'171,"-1"-1"1,3 2 0,12 10-99,25 19 405,1 0-444,6 0 228,3 0-182,11 0-9,7 0 43,29 1-79,-7-1-1141,-13 1 0,0 0 1149,17 0-7,0 0-2493,-1 0 2453,-3 0-4,-5 0-498,-3 0 534,-5 0 180,-3 0 260,9 0 1,-12 0 1386,6 0-1734,-5 0-89,-9 0-348,5 0-622,-12 1-2102,-2-1-2657,-3 1 5657,-3-1 1,-3 1 0,-2-1 0</inkml:trace>
  <inkml:trace contextRef="#ctx0" brushRef="#br1" timeOffset="189987">17513 6950 19227,'-10'-43'1005,"1"1"0,0-1 1,-4-15-1,3 11-652,7 30-51,0 3 169,0 1-303,3 5-56,-2 2-84,2 5-107,0 1 51,0 5 40,1 2 10,1 8 0,1 4 1,1 6-1,0 6-5,0 3-5,-3 6-3391,0 3 3402,-1 2-21,-2 1-215,-1-2 207,-2 14 1,1-3-2189,1-3 2193,2-11 5,0-18 12,1-3-18,-1-4 8,1-3 2221,-2-4-2126,2-3 667,0-4-197,0-1 2961,0-7-3481,0 0-12,0-8-11,0-2-3392,-1-2 3381,0-4-1239,-1-2 1245,-1-4-1869,0-2 1869,0-4-6,-1-2 5,1-2 28,-2-19 34,1 3-3,2 19 1,-1 1-26,1-6 1879,2 6-1935,0 26 1221,0 2-1322,0 6 3482,0 11-3387,3 1 6,2 12-11,1 1 0,1 5-115,-3 4 0,0 1-148,-1 13-279,0-10 0,-1 1-489,-3 4-1238,0 2-7124,-2-5 9404,1-5 0,0-17 0,2-8 0</inkml:trace>
  <inkml:trace contextRef="#ctx0" brushRef="#br1" timeOffset="190511">18286 6893 17120,'2'-5'2801,"0"0"-73,-2 5-2683,19-28 123,-22 32-95,15-21-6,-29 41 34,-13 12-3437,3-7 3375,-12 12-622,8-12 644,-1 0 91,-10 7-40,13-11-12,-4 4 46,11-7-107,8-7-16,1 3 16,10-3-28,1-4 23,5 4 5,1-6 3089,6 2-3083,4-1 17,19 4-68,-1-5-11,17 2 254,-5-4-343,5-1-2454,3 0 2218,3-1-291,0-1-942,0 0-1875,-2 0 3450,3 1 0,-27-3 0,-3 1 0</inkml:trace>
  <inkml:trace contextRef="#ctx0" brushRef="#br1" timeOffset="193124">19636 7145 23297,'-4'-5'-1282,"0"1"1023,4 6 360,-2 2 30,1 0 31,-3 4-35,0 0 161,-7 8-186,-1-6 39,-7 5-85,-1-3-156,-21 7-115,4-5 145,3-2 1,-3-1-771,6-5 1,0-1 669,-30 5-22,10-6 109,24-6 172,5-2 58,4-4-7,5-2-40,3-3-27,4-1 45,1-19-85,4 9 1158,3-15-1158,4 15-10,6 0 185,2 0-152,14-8-28,-5 11-6,10-6-10,-10 13 10,11-1-22,-8 6-22,17 0 16,-18 7-11,7 4-33,2 6 11,4 9 27,1 1 1,15 10 11,-20-11-269,-2-3 1,0-1 268,8 3 0,13 2 11,0-3-6,-14-5 1,9 2 0,-20-6 16,-4-3-3093,-3-1 3094,-4-1-1,-2-1-11,0-3 17,-2 0 6,2-4 625,-1-1-619,0-1 3673,-1-2-3467,4-7-69,-5 2-12,2-5-8,-7 2-29,-2 0 9,-3-2 41,0-8-354,-4 6 133,-1-5-2,-5 10-18,-2 0 17,-3 3 0,-3 0 52,-3 2 34,-2 3 26,-3 0 48,-2 4 2,0 2 16,-1 2-5,-1 1-314,1 3 278,1 1-11,3 4-13,1 2 13,2 2-42,1 2-17,0 1-9,1 2-12,0 1-18,-1 1-9,2 0-109,-8 12 5,6-7-34,-4 9-3380,8-9 3152,1 0-388,-1 2-1159,0 1 1932,-2 5 0,9-15 1,-1 0-1</inkml:trace>
  <inkml:trace contextRef="#ctx0" brushRef="#br1" timeOffset="265297">26816 3804 17465,'-4'-42'630,"1"0"0,-1-1 0,2 6-526,4 16 1434,0-4-848,1 13 415,0 1 310,3 3-330,-3 3-51,2 2 871,-2 3 98,3 3-1735,-2 1-556,3 3-375,-2 3-202,0 1-559,0 3 195,0 2-605,-1 2 683,0 12 844,-2-7 587,0 11 24,-1-10 188,-2 2 98,-1 1-128,0 1-115,-1 1-573,0 2 227,1 0-81,1 2-44,0-1-48,1 2-71,0-1-42,0 2 124,0-1-31,0 2 169,0 1-9,0 1 36,0 1 14,0 1 15,0 1 15,-2 0-550,-1 2 580,0 1-1075,-3 0 1084,2 1-17,0-3 388,1 1-406,2-2 0,0 2-27,0 13-525,1-10 1,1-1 465,1 7-15,3 3-41,1 2 10,-2-13 1,1 0-15,-1-9 1,0 1 6,1 10 1,0 0-1087,-1-12 1,-1-2 1099,0 0 0,0 1 13,1 0 0,-1-1-286,0 1 0,-1 0 307,1 0 0,0 0 62,-1 0 0,1 1 3,-1-1 1,0 1 3,0 0 0,0 0-295,0 1 0,0-1 311,-1 1 0,1 0-7,-1 0 1,1 0-3,-1 1 1,0 0-5,0-2 0,0 3-18,1 14 1,-2 0-80,1-12 0,-1 1 17,0 2 1,1 4-1,-1-1-526,0 12 0,0-1 494,0 1 1,0 0-5,0-1 1,0-3 500,0-13 0,0-2-496,1 2 0,0-1 37,0 1 0,0 1 46,0-2 1,0 3 14,1 7 1,0 6 0,-1-3-2,1-2 1,-1 1-155,0-4 0,0 6 0,0 0 0,0-6 157,-1 3 1,0-2-95,0-5 0,0 2 0,0-3 91,0 4 1,0-2-1,-1 1 1,0 0 5,-1-1 0,0 1-8,0-2 0,0 1 376,-1 0 1,0 0-383,0 0 1,0 0-7,-1-1 1,0 3 5,0 6 0,0 7 0,0-5-236,0-1 0,0-1 232,0 2 0,-1 3 1,2-6 14,0-8 1,1-4-12,-1 1 0,0 0 0,1-1 1,0 0-4,-1 0 0,1 0 343,0 0 0,1-1-337,-1 1 0,0-1 3,1 1 0,-1-1 2,1 1 1,-1-1-1,1 0 1,-1-1-3,0 0 0,1 0 5,-1-1 1,0-1-9,1-1 0,-1 2 16,-1 14 1,0 0-17,1-13 0,0 1 8,-1 11 1,-1-1-12,2-13 0,-1-3 3,0 0 0,0 1 168,0-1 1,1 1-178,-1-1 1,0-1 17,-3 32-18,0 0-5,1-2 0,0-2-28,1-3-22,1-1-62,2-3-264,1-16 1,1-1-733,3 15-1883,4 13 2774,5-24 1,-6-18 0,0-3 0</inkml:trace>
  <inkml:trace contextRef="#ctx0" brushRef="#br1" timeOffset="266558">31079 3980 19429,'-5'-39'249,"0"-1"1,1 3-1,0 11-98,3 21 28,1 1 94,-1 1-54,1 0 25,0 1-62,0 0-157,0 1-48,0 7 22,-1 1 20,0 6-24,-1 1 14,-1 2-18,-1 4 2,-1 2 46,-2 3 11,0 3-31,-2 1 0,1 3 5,-5 15-7,4-8-3,-2 12-13,4-13-4,1 0-1664,2 3 1671,0 1-2,3 3-2,0 2 7,1 3 4,0 1 14,2-13 1,-1 3 20,1 4 0,-1 1-17,1 1 0,-1 0-1,0 0 0,-1-2 3,0-10 1,0-2 1,-1 3 1,-1-1 0,1 1 0,-2 0 1,0 2 0,0-1 7,0 0 0,0 0-6,-1 0 1,1 1-6,0-2 0,-1 1 2,1-2 1,0 1-7,0-1 0,0 0-1,1 0 1,0 0-5,-1 0 1,2 0-10,-1 0 1,1 0-1,0-1 0,0 1 5,1-1 0,-1 1-1,1 0 1,0 0 5,0 0 1,0 1-1,0 0 1,0 0-1,0 0 0,0 0 7,0 15 0,0 2-517,-1 1 0,0 2 492,1-9 1,-1 2-1,0-3-8,-1 12 1,0-3-694,-1-1 1,0-2 692,1-13 1,-1-2 8,0 1 1,0-1-12,0 1 0,0 0 5,-1-1 0,0 1 0,0-2 0,1 1 5,-1-1 1,1-1-6,-1 0 0,1 0 11,0-1 0,-1 1 0,0 14 1,0 0-199,1-12 1,1 0 180,-2 26 1,1 0 251,1-26 0,0 0-254,0 25 0,0 0 8,0-25 0,1-3 0,-1 13 0,1-1 0,-2 15-470,0-1 481,0 0-11,1-17 0,0 0 3,0-9 0,0-1-3,0 11 0,0-1 5,-2 17-5,1 0 6,-1 0-6,0-1 5,1-16 1,0-1-3,1-10 0,0 0-9,0 10 1,0-2 432,0 14-411,1-1-21,0-2 2,0-15 0,1 1 3,0 19 3,-1-20 0,1 1 16,0-1 1,0 1-20,0 13 0,0 1 11,0-9 1,0-1-4,0 8 0,0-3 15,-1 2-9,1-15 0,-2 0 14,0 18-20,1-19 1,-1 0 2,-1 11 10,-1 0-4,0-1 5,0 0 28,-2-2-16,1 0 0,-2-3 1423,1 0-1373,-5 11-45,3-12 1081,-2 8-1087,0-4-16,3-10 145,-4 18-167,6-20-40,-2 15-28,3-19 738,1 4-1225,1-10 560,0 6 0,0-13 0,1 5 0</inkml:trace>
  <inkml:trace contextRef="#ctx0" brushRef="#br1" timeOffset="267370">27498 9661 22968,'6'-1'263,"-8"26"-218,-8 14-23,-1 0 1,-1 2-1826,-2 12 1797,4-17 1,1 0-46,-1 17-112,7-18 1,1 0-263,5 17-32,1-19 0,3-2-999,15 8-1669,8-2-1709,9-2-3815,-2-6 8649,0-7 0,-18-10 0,-7-6 0</inkml:trace>
  <inkml:trace contextRef="#ctx0" brushRef="#br1" timeOffset="267992">28632 9751 17109,'-1'-3'4089,"0"1"-1792,1 2-2124,-71-22-5,30 17-2260,-4-7 0,1 2 2159,4 10-179,10 0 151,0 0 0,-2 0 12,1 1 33,-11 0-11,4 2-29,0-1-38,16 0 0,11 0 2879,7 0-2874,2 2 1535,-1 0-1558,-1 2 29,0 1 0,-1 1 17,0 8-23,1-2 17,1 12-6,2-9-11,1 6-5,1-6 0,0 0 5,2 1 6,1 0-1,0 1 1,-1 0 6,1 7-7,-2-6 24,1 13-24,-2-15 1,-1 5 22,0-3-22,0-7 0,0 2 56,0-6 156,-1-4-5,1-1 1423,0-3-1518,1-8-90,0 0 40,5-14-46,-1 6 23,13-20-44,-6 17-12,10-9 0,-7 15 5,0 2 1,10-1-12,-6 5 6,8-1-5,-9 6 21,2 1-3391,1 5 3370,1 2 16,2 4-695,0 4 679,1 2 10,0 2-16,-1 2-405,-2 0 393,-2 1-27,-4 1 5,-4-1-22,-5 0-12,-3 0 2864,-3 1-2863,-6-1-6,-3 0-23,-7-1 920,-4 0-958,-4-2-29,-3-1-430,-17 4 37,10-7 321,-10 1-5417,3-9-4168,15-3 9145,-4-3 0,20-1 1,5 0-1</inkml:trace>
  <inkml:trace contextRef="#ctx0" brushRef="#br1" timeOffset="268229">28851 9997 21943,'17'48'63,"0"0"1,-1-4-1,-4-7-29,-12-14-23,0 0 1002,-3 0-1125,-1 1-784,-7 10-449,2-8-1879,-2 8 3224,1-10 0,5-12 0,0 0 0</inkml:trace>
  <inkml:trace contextRef="#ctx0" brushRef="#br1" timeOffset="268485">29412 9734 26088,'0'47'202,"2"-2"-158,9-16-1006,2 3 985,2 0-35,-1 2-49,1 1-102,-2 0-173,-1 2-1350,-7 16-5226,-15 1 6912,-6 4 0,0-23 0,3-18 0</inkml:trace>
  <inkml:trace contextRef="#ctx0" brushRef="#br1" timeOffset="268819">29957 9527 21030,'-1'-7'3299,"0"1"-2666,1 6 1495,0 0-2122,11-52 11,-4 45 16,11-32-10,-3 62-12,4 9-3381,2 8 3393,2 6-12,0 8-1113,-2 5 1107,-11-28 1,-1 1-20,-2 0 0,-1 2-36,-2 14 0,-1 0-971,-4-12 0,-1 0 906,-2 10 0,-3-1-540,-12 13-398,5-29 0,-1-1 361,-2 0 0,-2 0-1716,-3 0 0,-2 0 2408,-6 4 0,1-3 0,-2 3 0,-2-3 0</inkml:trace>
  <inkml:trace contextRef="#ctx0" brushRef="#br1" timeOffset="269529">27657 8165 13032,'0'-8'5371,"0"3"-3987,0 5 1226,0 0-2481,-9-23 16,2 29 18,-9-10 5,4 37-3415,-3 7 3365,-1 7-37,4-9 0,0 3-564,3-10 0,0 2 522,-6 26 0,1 0-31,6-23 1,2-1-7,-3 12 1,2-1-3,0 15-11,3-6-28,2-3-73,5-5-118,3-3-162,5-3-257,7-2-455,4-3-6998,23 6-333,-10-16 8411,9 2 0,-27-21 0,-8-3 1</inkml:trace>
  <inkml:trace contextRef="#ctx0" brushRef="#br1" timeOffset="269971">28485 8275 15384,'-5'-7'3910,"2"2"-3042,3 5 649,0 0-648,-91-39-4393,57 32 3591,-19-13 0,2 5 40,25 24 744,2 3-790,2 2-22,0 3-283,2 4 294,1 4 0,0 4 12,2 4-463,1 5 440,2 4-5,1 4-1,3 2-2,5-12 0,1 1 3,0 19 571,1-19 1,2-2-589,4 12-6,3-3-601,5-4 579,5-5-53,2-6 53,6-4 17,1-7 5,4-5 84,23-4-22,-20-5-2044,15-2 2088,-29-5 86,-4-3-35,-2-1 438,-2-3-416,-2-1 251,-2-1-285,-2-2 2871,-3 0-2887,1-1 6,-2 1-34,-2 0 5,0 1-38,-3 2-18,-2-1 7,-2 3 1487,-2 0-1511,-2 3-21,-3 0 10,-3 3-27,-2 1 16,-3 1-22,0 0-22,-10 3 11,9 1-28,-5 3-23,14 2-257,-1 10-7,7-4-239,0 8-270,7-6-335,5 2-718,5 0-7943,15 6 8182,-6-8 0,3-1 1,-13-12-1</inkml:trace>
  <inkml:trace contextRef="#ctx0" brushRef="#br1" timeOffset="270185">28944 8772 24811,'-2'37'-191,"-1"-3"-55,2-14-292,1 0-643,-1 2 1181,-2 12 0,2-19 0,-2 7 0</inkml:trace>
  <inkml:trace contextRef="#ctx0" brushRef="#br1" timeOffset="270452">29388 8368 21683,'-4'-41'-62,"0"13"-1740,2 47 1797,0 7-7,0 6 616,-2 6-627,1 3 1,-1 5-57,0 1-94,-1 2-264,3-16 0,-1 0-454,-1 15-14,1 10-2321,3-26 3429,3 0 0,-3-16 0,3-2 0</inkml:trace>
  <inkml:trace contextRef="#ctx0" brushRef="#br1" timeOffset="270711">29890 8101 26654,'33'-27'95,"7"29"-78,-18 34-5661,10 18 5661,-10-6-6,-1 4 908,-3 3-919,-5 2-17,-4 1-375,-5-2 280,-5 0-124,-5-3-865,-7-1 305,-7-4-1746,-7 0-2374,3-16 1,-1-2 3631,-10 9 0,-2 0 0,26-29 1</inkml:trace>
  <inkml:trace contextRef="#ctx0" brushRef="#br1" timeOffset="279978">27933 6761 18404,'22'-45'563,"0"0"1,-3 4 0,-3 8-144,-9 21 405,-3 4-522,-1 2 88,-2 4-178,0 0-70,-4 6-99,-2 3-3126,-6 7 3149,-6 7-22,-7 7-1332,-5 9 1321,-4 6-1837,-3 6 1811,18-22 1,0 1-15,-8 15 0,2 2-342,6-10 1,2 0 327,-5 10 1,2 0-49,1 14-32,7-4-52,6-4 1454,8-5-1510,7-3 692,8-4-742,6-4-50,5-2-56,5-4-73,4-2-128,2-5-225,2-1-415,2-4-967,0-3-1329,0-3 3501,4-3 0,-22-4 0,-3-1 0</inkml:trace>
  <inkml:trace contextRef="#ctx0" brushRef="#br1" timeOffset="280410">28572 6842 18791,'-40'-31'303,"4"12"617,20 50-859,-1 3-16,0 4-17,1 0-5,3 1-18,4-1-2549,4-2 2544,2-4 997,4-3-1014,7 4 11,0-11 706,5 3-689,-2-13 29,0-2 4,-1-3 29,1-3 11,2-3 11,2-1 6,2-4-17,4-3 6,2-4-6,3-2 5,0-4 12,1 0-11,0-2 16,-3 0 12,-1 0 16,-2 2 355,-3 2-366,-3 2 6,-5 3 3375,-3 4-3381,-2 2-112,-4 3 0,0 3 0,-2 2 6,1 4-11,-2 2-1,-1 11-27,1 5-17,1 2-51,4 0-61,0-7-364,8 11 95,-2-5-140,4 8-230,-4-9-1758,5 11 592,-5-10-4496,6 15 6154,-7-19 0,-1-4 0,-3-11 0</inkml:trace>
  <inkml:trace contextRef="#ctx0" brushRef="#br1" timeOffset="280577">29097 7350 23131,'6'-4'50,"-2"4"-95,-11 14-72,1 1-606,2 8-112,3-5-968,4 6-8028,8-2 9054,-3-7 0,2-1 0,-7-11 0</inkml:trace>
  <inkml:trace contextRef="#ctx0" brushRef="#br1" timeOffset="281080">29602 6953 20979,'7'-45'203,"-1"1"0,0 3 1,1 8 112,5 18-170,1 1-6,2 1 136,6-1-187,-5 5-16,3 1 0,-8 6-39,0 1 17,-1 4-29,0 3 59,0 6-76,0 3-16,-1 4-6,0 4-67,2 13 45,-4-6 0,3 8 0,-5-11-51,-1 9 45,-2-3 51,-2-2 22,-4-9 11,-4-10 23,-3-2-1,-3 0 18,-2-2 16,-1-2 23,-1-2 22,-1-2 11,1-2 28,0 0 219,-4-6-174,7 1 5,-2-5-10,8 2-12,3 0-28,2 1-22,2 0-40,1 1-38,0 1-29,1 1-16,3 1 0,5 0-23,10 1-16,13 4 5,-1 3-17,4 6-12,-8 1 18,1 2-6,0 2 0,10 10 1,-10-6-46,11 16 23,-22-14-23,-1 4 1,-11-7-147,-13 7 29,-2-7-62,-11 5-95,0-9-845,-15 2-2269,-4-4-1009,0-2 4045,2-6 1,25-4 0,1-1-1</inkml:trace>
  <inkml:trace contextRef="#ctx0" brushRef="#br1" timeOffset="281347">30112 6603 19809,'-1'-6'2918,"0"0"-2218,1 6 997,0 0-1646,20 29-18,-6-6-1522,19 28 1500,-10-11-11,0 6-2667,-2 3 2656,-3 4-31,-10-15 0,-3 2-306,-5 1 0,-4 2-95,-8 9 1,-6-1-45,1-9 0,-4-4-966,-6-2 1,-2-3-1021,6-9 0,-1-2 2473,-5 2 0,2-1 0,-2 1 0,1-1 0</inkml:trace>
  <inkml:trace contextRef="#ctx0" brushRef="#br1" timeOffset="281951">28004 5501 12651,'0'-8'4089,"0"2"-2857,0 6-145,0 0-186,0-63-173,1 40-896,-2-14 0,0 3 650,-2 20 165,-2 3-333,1 3-107,0 3-78,0 3-51,0 1-22,-1 7 112,-5 15-72,1 4 15,-5 15-32,2-4-7,1 7-32,-1 4-3185,2 6 3157,-1 3-18,2 4-486,3 0 413,2 1-131,3-20 0,3 0-165,4 19 108,-2-23 1,4-1-806,7-5 0,2-3-3103,12 11-4075,11 5 8250,-13-23 0,-13-11 0,-5-5 0</inkml:trace>
  <inkml:trace contextRef="#ctx0" brushRef="#br1" timeOffset="282596">28935 5270 18838,'-40'5'145,"0"0"1,3-1-1,6 1 696,13 3-695,-14 5-51,-5-1-56,-2 0 277,2-3-243,12-4 28,2-2 39,5-2 178,2 0 91,3-1 202,6 0-459,2 0-29,5 0 174,0 0-197,1 2-44,2 1 0,2 4 56,4 4-67,-2 0 0,2 4-11,-3-1 5,-2 0-6,0 2 1,-1 1 16,-1 9 6,-1 2-22,-2 0 16,-2-3 6,-1-9 6,-2-1 22,0-1 0,-1-1 22,0-2 18,1-3 21,0 0 23,2-3 196,-1-2-185,2-1-16,-1-1-29,1-1 1,0-2-23,-1-1-17,-1-2 12,0-2-23,1 0-23,1-2 12,0 1 11,3-5-61,2 3-7,1-2-4,5 5-1,1 0 6,4 1-17,1 0 0,3 3 5,2 0-5,1 3 0,13 0 0,-7 3-5,9 3-1,-9 3 6,1 0-6,-1 3-10,0 1 4,-3 2-32,-1 1-12,-4 0-152,1 18 147,-11-11-12,-3 13-11,-13-16 0,-6 0-50,-8 1-24,-5 0-49,-5 0-353,-18 7-538,-4-2-428,22-13 0,0 0-3230,-14 3 4756,8-8 0,25-6 0,2-2 0</inkml:trace>
  <inkml:trace contextRef="#ctx0" brushRef="#br1" timeOffset="282821">29243 5577 21738,'-7'44'20,"0"0"1,0-4 0,1-7-72,0-12 559,1-1-738,1-1 135,2 0-606,0-3-388,2 1-1543,0-2-2172,4-3-2231,-1-3 7052,3-2 0,-4-4 0,0-2 0</inkml:trace>
  <inkml:trace contextRef="#ctx0" brushRef="#br1" timeOffset="283229">29704 5305 25612,'-21'21'179,"2"4"-140,7 9-2989,1 1 2972,1 2-16,3-1 829,0 0-830,4-2 6,1-2-11,1-3 12,4-3-7,2-3-10,2-4 33,2-2-23,-1-5 498,1-3-469,0-3 11,0-3 16,2-2-16,1-1-6,2-5-11,3-2 6,1-4 11,2-4 22,1-2 1648,10-13-1643,-7 6 7,7-8-155,-10 11 165,-2 3 7,-1 2-7,-3 3 23,-3 3-33,-2 3-23,-4 3-28,-2 3-28,-2 0 0,-1 2 226,-1 3-210,0 3 1,0 7-11,0 3-6,-2 5 0,-1 5-34,-2 2 12,-1 3-40,-1 0-39,2 1-55,0 1-85,3-1-90,1-1-105,4 0-96,2-4-1440,9 6-420,-1-11 2392,5 4 0,-11-19 0,-1-2 0</inkml:trace>
  <inkml:trace contextRef="#ctx0" brushRef="#br1" timeOffset="283484">30242 5224 26844,'34'-8'196,"-3"13"-146,-15 36-5,2 6-1326,0 4 1298,0 4-12,-2 1-10,-4 1-29,-3 1-22,-4-2-56,-5 1-67,-6-3 265,-5-1-899,-5-16 1,-3 0-1686,3-9 0,-3 0 2498,-11 12 0,0-4 0,4-8 0,-3-2 0</inkml:trace>
  <inkml:trace contextRef="#ctx0" brushRef="#br1" timeOffset="294913">1229 8612 7604,'0'-6'7668,"0"2"-3579,0 4-3478,-4-64 346,0 43-596,0-16 0,-1 4-125,-3 24-68,-1 2-67,-2 4-22,-2 1 21,-15 1-60,5 4 4,-11 3 46,-9 12-45,-4 7-678,0 1 633,6 3-11,17-9-17,6 0-6,5-1-11,4-1 40,5 0-12,3-1 11,9 7-16,1-5 11,8 4-6,9-1 17,-5-6 6,9 3 5,5-2-11,-7-6 17,8 3 666,3-1-683,-10-4-300,8 3 278,-15-3 0,-2 0 27,-5 0-16,-3 1 11,-5 7-3285,-10 10 3296,-5-4-6,-12 5 18,-2-11 16,-23 7-22,7-5-577,-16 4 571,13-7-11,0-2-16,1-2-12,1-3-475,-7-2-265,17-5 1936,-3-5-1168,21-18 0,6 11 0,2-9 0</inkml:trace>
  <inkml:trace contextRef="#ctx0" brushRef="#br1" timeOffset="296141">1557 8389 18624,'-8'46'33,"0"-1"1,1 5 0,1-5-34,5-7-45,1 12-50,3-13-78,0-2-96,3-2-174,0-1 1055,1-4-1469,0-2-342,0-4-375,-1-2 20,0-5-5627,-2 4 6225,-2-10 956,0 0 748,-3-9-748,-2-2 0,-2-4 0,-2 0 0,-2-3 0,0 0 1053,-2-2 554,0 0 376,0-2 2000,-4-5-2325,4 4-342,-2-4-258,6 6-178,1 1-129,0 1-119,2 1-111,0 2-140,0 1-124,2 1-111,0 1-213,2 1-163,-1 2 146,6 1 79,2 2-18,9 1-50,4 1-229,20 0 95,-5-1-949,13 0 1000,-12-2 32,0 0-263,-2-1 353,-2 0 40,-3-3 5,-3 0 6,-4-3 13,-3-1 20,-3-2 12,-2 0 128,1-6-67,-7 4 23,1-5-6,-6 6-11,-2 0 948,0-1-942,-1 2 380,-2-1-319,0 2 268,-4 1 102,-3 1-471,1 2-45,-2 2-22,4 3-16,0 2-12,0 2 5,0 3-22,0 2-5,2 0 0,1 1-29,2 7 51,4-6 23,8 7 5,-2-12-17,6 0 11,-4-5 1,2-1 5,0-1 16,0-1 57,7-6-62,-5-1 29,4-5 10,-7 1 23,0 1 11,-2-2 106,0-6-111,-5 4-12,0-5-11,-5 7 78,-6-7-83,0 6-7,-6-5 1,4 9 11,-1 1 0,0 3-5,0 2-29,-1 1-11,-2 2-16,0 1-18,-1 4 18,-1 2-29,-2 5-22,1 4 17,-1 3-12,1 4-5,1 3 12,2 3-1,2 2-235,3 3 212,2 1-16,1 0-89,3 1-102,2-2-117,3-1-744,11 8 419,2-11-45,9 4-39,-1-17-11,3-5-39,5-5-63,1-3 13,2-3 10,-1-4 146,-1-4 213,-2-5 218,-2-2 213,-3-2 185,-2-2 151,-3-1 763,2-12-929,-7 7 687,0-7 28,-9 9 12,0 1-51,-2 0-29,0 2 573,-1-3-524,-1 8-283,-1 1-102,-2 9-144,-1 3 487,0 2-796,-1 4 34,0 3 33,-1 6-11,0 3 6,0 4-17,-1 3-17,0 3 28,0 2-5,-2 2-3387,0 3 3381,-1 3 0,-2 5-233,-2 4 228,-3 4-1,3-14 1,0 1-12,-5 14 22,4-14 1,1-2-6,1-5 22,1 0 57,5-20 78,3-4 190,-1-3-241,1-8 3210,0-1-3277,0-18 0,0-11-22,1-5-207,1-7 207,2 8 17,1-5-6,0-3-6,3-2 12,0 0-1,-1 1 6,1 0 1,-1 3-1203,1 1 1191,-1 2 22,6-12-552,1 3 519,2 3-11,1 10 6,-3 16 16,2 3-110,1 4 82,1 3 456,-1 3-473,0 4 1181,-2 3-1164,0 2 0,0 4-2758,6 9 2747,-4 3-433,4 9 444,-8 0-12,-3 2 7,-4 4-342,-5 19 336,-6-9 11,-7 14-11,-6-16-17,-2-3 0,-5-1-39,-16 6-29,9-13-2098,-11 6 1802,13-16 406,-5-1-2299,10-7-5142,-2-3 7545,15-5 1,6-1-1,3 0 1</inkml:trace>
  <inkml:trace contextRef="#ctx0" brushRef="#br1" timeOffset="296414">2769 8815 19185,'-4'1'3546,"1"0"-1770,3-1-1776,-14 2 8,16-4-25,-6 1-22,20-6-45,7-2-79,4-1-100,3-2-352,2 0 139,1 0-179,-3 1-231,0 0-508,-4 0-1513,-3 1-2022,-1 1 4929,0-2 0,-10 7 0,-2-2 0</inkml:trace>
  <inkml:trace contextRef="#ctx0" brushRef="#br1" timeOffset="296783">3247 8429 18156,'0'-4'3803,"0"0"-873,0 4-2913,-13-1-6,6 9 6,-10 3 5,7 11-22,1 1 11,0 2-11,3 1-11,2-1 11,2-1 0,2-1-11,4-2 11,2-2 0,5-4-6,2-2 46,18-3-1,-11-5 50,24-11-33,-21-2 0,7-10 12,-8 1-3247,10-9 3319,-10 6-2053,6-5 2092,-13 9-219,-3 1 219,0 3-17,-4 2-27,-1 3 2238,-2 2-2289,-3 3 2910,-1 1-2994,-1 6 465,0 1-453,1 6-12,1 2 11,-2 16-39,1-4-269,-1 28-354,0-16-21,0 15-387,0-13-750,0 2-3064,0 1 4873,-2 4 0,2-21 0,-2-3 0</inkml:trace>
  <inkml:trace contextRef="#ctx0" brushRef="#br1" timeOffset="297231">790 9840 19948,'-3'5'806,"9"-2"-537,30-1-23,9-2-429,10 1 354,-6-1 0,3-1-1106,-9 0 0,2-1 991,18 0 0,0-1-26,-11-1 1,-1 0-6,3-1 1,4 0-11,0-1 0,5-1 0,-2 0-522,-12 1 1,-1 1 0,2-1 500,-1 0 1,2-1-1,1 1 1,-3-1-12,1 1 0,-1-1 1,-1 1-12,2-2 0,-1 1 0,0 0-14,0 0 1,-1-1 0,3 0-17,-2 0 1,2-1 0,1 0 0,-4 0 27,2 0 0,-3 1 0,3-1 18,3-1 1,6-1 0,-2 1 0,-6 0 11,7 0 0,-4 1 2,-10 1 0,1 0 0,-4 1 1,-3 1 0,-2 1-9,9-2 0,-2 1 6,18-2 0,-24 3 0,-3 1 0,5 0 93,-6 1-93,-4 2 11,-5 0 226,-3 1-231,-3 0-1020,-3 0 1014,-1 0 1902,1 0-2166,-4 0-672,1 0-2491,-4 1 3427,1 0 0,-5-1 0,1 1 0</inkml:trace>
  <inkml:trace contextRef="#ctx0" brushRef="#br1" timeOffset="299050">26343 10235 15345,'-52'-1'1039,"1"0"1,4 0 0,8 0-468,13 1-196,7 0-169,6 0-140,5 0-101,4 0-72,2 1-84,1 0 307,4 0 320,8 1-213,2-1-34,11-1-33,2-2-3420,7-3 3364,8-4-17,8-2-1355,7-3 1302,-24 7 0,2-1-1,2 0 1,3-1-238,4 0 1,3-1 0,0 0 237,11-1 0,1-1-15,-6 2 1,3-1 0,2 0-380,-8 3 1,1 0-1,1-1 1,2 1 402,7-1 1,2 1-1,1-1 1,0 0-23,-12 3 0,1-1 0,-1 0 0,1 1 0,0 0 1,1 0 0,1-1 0,0 2 0,-1-1 0,-2 1-128,0 1 0,-1 0 1,-2 0-1,2 1 130,0-1 0,0 1 0,1 0 0,4 0-79,3 0 0,4 0 0,2 0 0,-1 0 0,-3 0 82,1 1 0,-3 0 0,0 0 0,3 0-5,0-1 0,3 1 0,1 0 0,-2 0 0,-4 1-1,-2-1 0,-4 1 0,-1 0 1,0 0 18,0 1 0,0-1 1,0 0-1,3 0-10,1 1 0,4-1 0,0 0 0,-1 1 0,-2-1-15,-2 0 1,-2 1 0,0-1-1,2 1 1,-3-1 1,3 1-1,1-1 1,-1 0-1,-1 1 25,6-2 0,0 1 0,-1-1 0,-1 0 68,0 0 0,-1 0 0,0 0 0,-1-1-84,0 1 1,0-1-1,-2 0 1,-1 0 86,9-1 1,-3 0 0,-5 0-74,1-1 1,-5 1-18,-4-1 1,1 1-18,9-2 1,0 1-86,-16 2 1,-2-1-36,9 1 1,-2 1-718,8 1 835,-17 4 0,-2 0 0,-2-1 0,10 4 0</inkml:trace>
  <inkml:trace contextRef="#ctx0" brushRef="#br1" timeOffset="302624">5605 9169 13838,'0'-7'6178,"0"2"-4296,0 5-1506,0-61-63,0 45-77,0-45-68,-1 60-68,1 0-178,-2 4 44,0 2 57,-1 6 10,0 5 7,-1 7-12,-1 5-6,-1 7-16,-1 3-1639,-1 4 1644,1 3 1,2 18-7,1-15 1,3 10-1,8-11 7,1-14-18,8 4 28,0-18 34,13 1-11,-4-8-6,11-2 12,-6-8-6,3-4 5,1-3 73,17-11-56,-12 0 34,11-9-6,-20 5 1117,-1-2-1050,-4-1 6,-4-2 6,-2-2-18,-5-2-279,-3-1 252,-3-2 112,-1-16-151,-4 12-12,0-9 1,-3 17-1,0 3 23,0 2 540,-2 4-523,-1 3 0,-2 3-23,1 4-11,0 2 239,0 3-323,1 1-11,0 2-79,1 0-112,0 1-627,1 0 129,0 3-286,0 2-582,0 5-1569,1 4 3137,2 5 0,-1-9 0,0 1 0</inkml:trace>
  <inkml:trace contextRef="#ctx0" brushRef="#br1" timeOffset="302918">6668 9093 16684,'-8'-2'3282,"1"1"-2297,7 1 444,0 0-930,-62-6-96,43 4-216,-16-2 1,4 0 142,25 3-55,2 0-68,2 0 11,2 0-184,2-2-23,2 0-5,3-2-17,6-1-29,4 0-32,5 0-281,20-2 78,-6 3-369,13-1 140,-11 4-1007,-1 2 637,-1 0-341,0 2-690,-4 2-1254,-2 3-678,-4 2 3837,-1 2 0,-12-5 0,-3 0 0</inkml:trace>
  <inkml:trace contextRef="#ctx0" brushRef="#br1" timeOffset="303101">6672 9364 24177,'-13'-2'-258,"12"-2"0,32-7-122,5-2-158,3 1-246,2-1-2112,16-3-543,-14 3 3439,14-3 0,-36 10 0,-3 2 0</inkml:trace>
  <inkml:trace contextRef="#ctx0" brushRef="#br1" timeOffset="304098">7862 8890 19666,'-55'-6'829,"7"2"-644,28 5-51,-1 2 154,-3-1-136,-16 2-68,8-1 61,-10 2 90,1-1 180,3-1-129,3 0 16,10-3-22,16 0 3,3 0-70,2 0 59,2 0 64,2 0-358,-1 4 22,0 1 0,1 5-12,-1 0 18,0 3 11,1 10-6,0 5-11,0 1 6,0 1 16,0-9-5,0 0-12,0 0 7,1-2-18,-1 0 6,0-1 39,0 2-5,-1-5-12,1 2 6,-2-8-17,0-1 23,0-3 33,2-2 230,-1-1 1076,1-1-1222,2-4-73,-1 0-44,2-2-12,-1-1-5,1 0-6,1-1 0,2 0-11,2 0 6,2 0 0,9-2-1,-2 1 1,8 0 5,-6 4 6,2 1-23,2 1-5,0 2-6,2 0 6,0 4 5,0 0-5,-1 4-6,-2 0-106,9 14 78,-15-8-11,6 10-11,-16-11-6,-4 1 1,-1 2 4,-4-1-16,-2 1-22,-6 0-56,-3 2-52,-4-1-94,-4 2-84,-2-3-117,-3 1-1171,-11 3-3250,-4-5 4082,0-1 0,16-7 0,14-5 0</inkml:trace>
  <inkml:trace contextRef="#ctx0" brushRef="#br1" timeOffset="304405">7796 8911 21041,'44'-18'235,"0"1"0,-4 0 0,-6 5-28,-15 10 804,-2-1-803,-3 1 452,-1-1-414,-3 1-24,-3 1-160,-3 0 437,-3 1-471,0 0-56,2 0-168,1 0-588,2 2-2101,2 3-6525,-1 0 9410,0 1 0,-3-3 0,-2 0 0</inkml:trace>
  <inkml:trace contextRef="#ctx0" brushRef="#br1" timeOffset="309762">8998 8996 18184,'-5'0'4375,"1"0"-2437,4 0-1871,-37-24-84,27 15-33,-25-18-45,39 20-6,6-2-5,6-1 5,5 0-39,7-1-17,6 2-1206,4 3 1106,1 2-46,1 2-38,-3 3-277,-3 3-72,1 11 410,-15 0 73,-4 7 73,-13-1 55,-9 2 51,-6 4 11,-9 1-787,-7 3 799,-5 0 16,-4 1 17,-2-1 28,11-11 0,-1 1 22,-12 10-1319,9-8 1,1 0 1313,0-1-23,-2 4 669,19-15-708,5-3 206,5-4-111,3-1 29,6-3 5,5-2 11,19-7-129,-1-3 241,15-7-257,-8 0 2368,3-1-2380,-1-3 6,-1-1 12,10-15 4,-16 6 7,5-10 6,-20 11-7,-6-1 23,-4 1 22,-3 0 39,-5 3 23,-2 2-245,-4 2 301,-1 3 28,-2 2 73,1 3 22,0 2 513,1 3-485,2 3 1116,-1 1-1222,5 4 241,1 2-297,2 1-185,1 5-6,2 1 34,4 5-1,5 4-4,17 14 4,-3-3-1109,13 13 1105,-6-6-7,-1 3-22,-1 4 6,-4 3-877,-7 3 652,-8 2-308,-8 4-632,-14 3-3512,-9 3-5143,-7-4 9254,-2-8 0,14-21 0,4-11 0</inkml:trace>
  <inkml:trace contextRef="#ctx0" brushRef="#br1" timeOffset="317621">10572 8657 18469,'-27'-13'784,"-11"5"-605,13 12-22,-10 3-23,10-3 754,-14 6-731,-4 2-62,1-1 233,3 1-222,15-5 144,1 0-104,2-2 17,2-1 262,-2-1-195,7-2 373,-2 0-379,7-1-23,2 0 7,-1 0-7,4-1 118,-3 0-201,4 1-12,-1-1 6,2 1-156,1 0 44,-1 3 5,1 1 23,-2 6-17,-1 2 6,0 4-11,-2 3 22,-3 14-6,1-5-661,-2 14 684,1-9 22,-1 5-3164,-1 2 3159,-1 2-306,-1 3 291,5-14 1,0 1-20,-4 15 6,1 14 107,8-24-91,8 10-33,4-14 11,8 6 0,5-15-11,4-5-17,22 4-40,-10-9-55,14 0-823,-2-5-740,-13-5-7740,4 2 9398,-20-4 0,-10-1 0,-5 0 0</inkml:trace>
  <inkml:trace contextRef="#ctx0" brushRef="#br1" timeOffset="361630">11401 8830 14023,'3'-3'3781,"0"1"-1132,-3 2-2470,-30-7 28,17 6 17,-23-6 17,23 7 0,0 0 17,-1-1-6,0 0-5,0-1 5,1-1-51,-1 1 7,1-1-3399,1 0 3359,0-1 157,-3 0-191,5 0 6,-2 1-33,6 0-18,1 2 23,-1 0 3320,2 0-3404,-1 1-17,1 0-17,-1 1 23,0 2 39,-10 9-56,3-3 17,-8 7 28,-1 1-29,4-1 18,-7 5-3415,6-5 3404,0 1-12,-1 1 0,1 0-5,1-2 10,1-1 18,2-1-17,4-1 5,1-2-16,2-1 3419,1 0-3408,2-3 17,2-1-12,1-4 1054,1-1-1065,0 0 23,-1 1-12,-1 0 17,1 2 6,-2 1-50,1 1 27,-2 4-11,1 0 17,0 3 0,1-2-22,1 1 27,0 2 1,0 2-6,1 2 22,0 1-5,0 4 17,-2 1 123,-2 17-96,-1-8 46,-6 27-96,4-24-6,-3 12-5,5-18-380,2 1 358,2-3 5,0-2 0,4-2 6,5 5 0,1-9-6,6 4 39,9-10-38,-2-5-7,10-2 1,-3-6-17,2-2-40,2-2-906,19-7-1116,-12 0 2073,18-6 0,-37 9 0,-1 0 0</inkml:trace>
  <inkml:trace contextRef="#ctx0" brushRef="#br1" timeOffset="371821">11873 8900 18448,'2'-10'952,"0"2"-733,-2 8 447,0 0-543,-2 0-22,-1 0-6,-3 2 6,0 0 22,-2 0 12,-1 2 5,-3-1 0,-3 0-6,-1 1 23,-2 0 0,1-2-12,0 2 6,1-4 125,0 2-131,6-2-5,-1 1 0,8-1 95,0 0-134,1 0 196,1 0-196,-1 0 28,1 0-107,-1 0 0,1 0-22,-1 0 12,0 0-1637,1 0 1518,4-1-817,3 1-828,2 0-2399,1 0-4301,-2 0 7604,-1 2 0,-2-2 0,-2 0 0</inkml:trace>
  <inkml:trace contextRef="#ctx0" brushRef="#br1" timeOffset="373002">11712 8963 6798,'-6'0'5472,"2"0"-386,4 0-4829,-3 0-16,2 1-28,-2 0 5,2 0 12,0 0-6,-1 2 23,-1 0-34,-1 2-28,0 0-17,-2 0-28,2 0-23,-2 0 1,2-2 95,-1 2-57,2-2 40,0-1 454,2-1 2632,1 0-3159,0-4-22,-1-1 134,-1-6-111,0 4-12,0-4-17,1 3-11,1 1 45,0-4-73,2 2-22,0-2 11,3 1-29,1 3-16,1-1 0,0 4-11,0 1-6,1 0 12,2 2-1,7 2 6,-2 2 0,6 3-11,-5 2 5,0 2-10,7 9 16,-6-5-17,4 8 17,-9-5-11,-2 1-12,-3 3 12,-3 1-11,-1 3-1,-6 1-5,-4 3 16,-6 1-3402,-7 3 3397,-5 1 0,-5 2-1130,-4 1 1125,-3-2-659,-1-1 681,0-3 0,3-4-237,-13 1 259,16-12 23,-6 0 2501,9-13-2473,12-11 1363,-2-3-1408,12-9 6,5 2 22,2-12-28,4 9 1215,5-14-1204,0 17 12,2-2-12,-4 8 551,-1 4-550,0 2-40,-1 1-6,1 3-5,1 1 11,3 1 0,3 2-6,4 4-3403,4 3 3359,3 2-356,5 1 0,2 2 143,11 3 24,-7-3 1,0 0-479,9 0-302,2 1-410,1-4-968,0 0-1938,-1-4 3814,4 0 0,-25-5 1,-1-1-1</inkml:trace>
  <inkml:trace contextRef="#ctx0" brushRef="#br1" timeOffset="373185">12327 9331 24631,'-29'23'40,"4"0"-68,14-6-73,2 1-168,1 1-375,3 3-728,3 0-2505,1 3-5224,1-4 9101,1-2 0,-1-9 0,2-5 0</inkml:trace>
  <inkml:trace contextRef="#ctx0" brushRef="#br1" timeOffset="373470">12759 8951 20285,'0'-7'2582,"0"2"-1814,0 5 1551,0 0-2235,-3-12-23,1 19-5,-3-4-17,2 24-11,0 3-628,-1 6 616,-1 3-21,-1 5-40,0 2-106,-2 3-269,1 1-516,-3-1-951,3 1-3104,0-5 4991,2 3 0,2-25 0,2-1 0</inkml:trace>
  <inkml:trace contextRef="#ctx0" brushRef="#br1" timeOffset="373961">13205 8833 17104,'-4'-3'3148,"0"0"1724,4 3-4782,-30-14-17,25 9 45,-16-11-79,32 13-5,7 0 5,10-1-28,-4 0-381,8-1 370,-8 1 17,-1 0-6,0 0-61,1 0 73,-1 0-12,0 1 0,-3 0-5,0 2-18,-3 0 12,4 3 0,-7 2-5,1 4-18,-8 4 23,-3 2 6,-1 4 411,-4 15-405,-7 10-12,0 2-143,-4 3 143,3 3 16,3-11 7,0 12-29,5-18 1,0 0-23,4-3 11,1-1-6,3-2 7,-1-2-1,-2-3 0,-1 0-5,-2-2-1,-4 0 6,-3-1-5,-7 0-28,-17 8 4,3-7-4,-13 4-419,7-11 312,-1-2-145,0-1-286,0-4-571,2-1-1989,1-4 3148,0-1 0,15-1 0,1-1 0</inkml:trace>
  <inkml:trace contextRef="#ctx0" brushRef="#br1" timeOffset="374210">14102 9299 22571,'2'4'576,"-1"0"500,-1-4-1384,-19 66-2700,10-39 806,-4 14 1,0-1-7029,2-18 8456,0-2 0,5-9 0,3-5 1</inkml:trace>
  <inkml:trace contextRef="#ctx0" brushRef="#br1" timeOffset="375067">14800 8858 12349,'3'-3'4469,"-1"1"1088,-2 2-5389,7-22-107,-11 16 23,4-16-5,-14 22 10,-1 0-5,-3 2-33,-2-1 10,-2 2-10,-3-1-7,-1 1 7,-4-1-6,0 1-320,0-1 331,1-1 34,2 1 33,4-2 34,4 1 218,1-1-224,8 0-11,0 0-39,7 0 44,2 0 192,-1 0-337,2 2 11,-2 2 6,0 3 16,-2 3-10,1 3-7,-1 4 18,0 5 11,1 3 22,-1 5 0,1 2 28,-1 5 12,0 2-251,0 4 233,-2 1-15,0 1-24,1 0 1,1-1-502,1-2 479,2-3-6,2-2 56,16 20-55,-3-24 10,14 14-10,-7-29 10,3-3-10,-1-2-29,14 0-55,-11-7-102,10 0-345,-11-5-506,1-1-2464,2-3 3599,5-3 1,-15 2 0,-1-1 0</inkml:trace>
  <inkml:trace contextRef="#ctx0" brushRef="#br1" timeOffset="376786">15141 9049 18322,'8'-43'147,"0"0"1,0 3 0,2 9 1568,7 17-1581,2 1-6,2 1 584,1 1-646,1 2 0,1 1 351,9 4-384,-7 1-12,6 4-11,-12 4-5,-1 4 1025,-1 4-1031,-2 3-6,-3 2 6,-2 3-17,-3 13 12,-4-6-12,-6 10 0,-4-10 17,-6 0 0,-3-1 0,-2-1-5,-1-1 21,-1-4 7,2-2 5,0-2 28,1-4 22,2-1 29,1-4 44,2-2 28,1-2 11,2-2 40,1-1 0,1-3-1,1-1-22,0-2-27,2-4-52,1 0-16,1-2-28,1 0-33,3 0-12,3-1-17,4 0 13,2 1-2,4 1 6,3 1 6,2 1-22,1 2-12,1 4-6,1 0 7,1 2-1,-2 2 0,12 8-22,-9 0 0,8 8 5,-11-4-22,-1 3 0,-1 1 0,-4 1-22,-5 1 16,-4 1-23,-4 1 13,-8 0-3393,-4 2 3392,-7-1-2086,-4-1 2053,-3-1-1153,-3-1 1125,1-3-108,-3-3-16,1-2-151,-2-4-235,1-2-453,0-4-1329,2-5 2398,-1-4 0,17 5 0,2-2 0</inkml:trace>
  <inkml:trace contextRef="#ctx0" brushRef="#br1" timeOffset="377054">16088 9204 20276,'1'56'-1589,"0"0"0,-2-2 0,-4-5 1176,-10-2 0,3-17 0,5-14 0</inkml:trace>
  <inkml:trace contextRef="#ctx0" brushRef="#br1" timeOffset="385172">16510 9020 21231,'-7'9'443,"2"-1"-298,2-3-5,1 0 29,-1 0 16,2-1 11,-2 2 22,1-2 12,0 0 280,-2 1-247,0-2 17,0 1-23,0-2 7,1-2-29,-1 1 0,1-1-39,-1 0-22,1-2-17,-1-2-34,0-3-16,-1-1-7,2-1-4,0-3-46,2-2 6,0-1-22,1 0-12,3-1 12,0 1-12,4 2-16,0 0-12,3 3 12,1 0-23,8-2 6,-1 5 5,5 0 0,-3 5 12,-1 2 5,1 5-44,1 1 21,-1 5-16,-1 2-28,6 12-33,-5 8 33,-3 3-602,-9 4 591,-11-8-67,-19 21 44,-3-10 25,-5-4 1,-3 0 44,11-15 1,-1-2-400,-8 8 0,-1-1 442,-11 5 11,4-5 33,4-8 6,7-5 22,6-7 12,4-5 111,3-7-67,6-9-117,3-2 580,9-7-586,2 3 17,6 0 891,12-8-885,5 2-18,11-2-16,4 9-6,-9 9-11,0 5-28,-9 5-39,1 1-34,2 4-84,0 3-683,16 8-140,-10-3-1593,12 6-2395,-15-5-4241,-4-2 8842,-5-2 0,-11-6 0,-4-2 1</inkml:trace>
  <inkml:trace contextRef="#ctx0" brushRef="#br1" timeOffset="385961">17086 8815 23528,'6'-29'286,"7"2"-253,0 21 12,6-1-6,-4 1-16,0 3 5,1-2-11,0 3-6,0 0 11,0 1-11,-1 0-5,0 1 11,3 4-23,-5 0 17,2 5-16,-6 1-1,-2 1 29,0 2-1,-1 2 0,-1 2-5,-1 1 34,-1 12 21,0 8-38,0 0-294,-1 1 288,0-10 6,0 0 5,2 14-28,0-9-17,2 10 1,-1-14 5,2-2-276,0 1 254,2-2 22,-1-1 0,2 0-6,-3-2 23,-1-1-23,-3 1 6,-3-2 0,-5 2-3049,-14 11 3021,-3-8 5,-12 9-1265,3-12 1176,-3 0-95,-3-1-253,-2-2-710,-3-1-3401,-2-3 4571,-7 0 0,23-8 0,2-2 0</inkml:trace>
  <inkml:trace contextRef="#ctx0" brushRef="#br1" timeOffset="395562">18186 9332 20366,'-30'30'-45,"0"0"0,-1 0 1,-11 11-1,8-5-459,14-10-913,2 0-3338,0 0 4026,0 3 1,8-15 0,2 1 0</inkml:trace>
  <inkml:trace contextRef="#ctx0" brushRef="#br1" timeOffset="396047">18927 8831 24139,'-56'-8'128,"6"2"-105,16 9-12,7-1-5643,-11 1 5665,10-1-10,0 1 1413,0-1-1413,-8 1-1,12-2 860,-4 1-854,15-1 17,5-1-11,3 0 5,2 0 3504,2 0-3554,0 2 22,-1 3 51,-3 7 5,-4 10-22,-2 12-29,1-2 7,2 3 38,2 5-33,3-9-11,-1 12 0,3-14-11,1 1 5,0-2 28,0 0 17,0 10-34,1-11 1,2 9 16,8 1-50,-1-14-6,7 8-39,-4-18-11,3-2-56,2-3-113,2-1-189,1-3-365,3-1-829,1-2-3125,3-2 3896,7-4 0,-17 3 0,1-2 0</inkml:trace>
  <inkml:trace contextRef="#ctx0" brushRef="#br1" timeOffset="396801">19443 8859 24475,'3'-27'201,"-2"5"-173,-6 22-5,-2 0-12,-2 0 0,-3 1 0,-2 1-5,-1 0 5,-3 2 6,-2 1-6,-2-1 34,-10 2-28,6-2 22,-6 1-11,11-4 28,3 0 0,0-1 5,3 0 7,2 0 4,5 0 24,1-1-6,3 0 61,2 1 0,1-1-162,0 3 33,0 0-22,-1 4 23,0 2 5,-2 10-28,0-1 5,-1 8-16,3-5-22,-1 2 33,1 0 0,0 1 5,0 9 1,0-8-6,-1 5 28,0-4-17,-1-9-11,0 3 34,-1-8-18,1-2 12,-1 0 12,-1 0-12,1-3 5,0 0 18,3-4 33,1-1 694,0 0-688,1-6-46,1 1 1,1-5 17,1 0-29,3-1 7,2-1-18,3-1-16,1-1 33,16-8-34,-10 9 7,11-6-12,-8 10-45,-6 3 45,5 2-6,-8 2 12,1 2 27,-1 2-27,1 3-6,-1 3 0,1 2 11,0 2-16,0 1 5,0 1 11,0 1-22,-1 1-1,0 1-4,-1 2-24,-3-1 1,-2 1 6,-3 0 5,-1 0-6,-5-1 6,-2 0 6,-7-1-18,-2 0-4,-3-3-169,-13 5 11,5-7-111,-8 1-141,9-7-252,2-5-403,2 0-6469,-1-5 7578,6-3 0,4 1 0,7 0 0</inkml:trace>
  <inkml:trace contextRef="#ctx0" brushRef="#br1" timeOffset="397012">19735 9153 19272,'8'0'2032,"-3"0"-1253,-5 0 2812,0 0-3558,-11 67-310,6-41 266,-2 13 0,0 0-57,2-19-414,0 0-828,0 2-3737,0-2-4491,0-1 9538,0-3 0,2-8 0,1-3 0</inkml:trace>
  <inkml:trace contextRef="#ctx0" brushRef="#br1" timeOffset="397495">20237 8964 20050,'3'-5'3389,"0"1"-12,-3 4-3343,15-34-18,-13 30 12,10-20 6,-17 39-28,-7 18 5,3-4-6,-4 12-27,2-6-180,-4 19-467,4-11-216,2-5 0,1 0-3224,1 6 4109,0 16 0,6-38 0,0-2 0</inkml:trace>
  <inkml:trace contextRef="#ctx0" brushRef="#br1" timeOffset="400811">19400 8835 12925,'0'-5'4750,"0"1"566,0 4-5266,5-29 34,-7 28 28,0-18 11,-10 40-28,-2 6 1,-4 6-1469,-2 6 1435,-2 5 2,6-8 1,0 1-603,2-8 1,1 1 559,-3 9 1,0 0 16,-6 15-2173,4-2 2151,2-2 22,0 11-50,7-18 45,-1 8 188,6-25-183,1-3 850,2-5-839,0-4 3459,1-3-3201,0-6 131,0-1-97,0-5 440,1-11-743,1-1-11,3-11 6,1 0-17,2-4 0,1-4-646,1-4 646,1-5 5,0-3 23,0-4-20,-2 12 1,-1-2-4,4-19-800,-4 19 1,-1 1 788,1-11 11,-1 4 1,-1 4 66,-2 0-16,-2 14 5,-1 1-16,-1 16-28,0 5-34,0 2-101,0 1 56,-3 5 557,0 3-501,-3 7 17,-1 5-11,0 7-17,-3 4 0,0 6 1199,0 2-1188,-2 5-11,2 2 0,0 1-23,3 1-1127,0-2 1144,3-1-5,2-3 6,1 8 16,1-16-22,1 5 11,0-19 0,1-4 11,-1-5 11,0-4 29,-1-3 502,1-2-486,1-5 1155,-1-3-1194,1-6-17,0-3 0,-1-4-11,1-3-17,1-23 17,-1 7 17,1-17-1537,0 11 1537,3-2-17,0-1-985,3 2 991,1 3 5,2 4 0,0 6 1,0 4 16,-1 8-28,2 0-12,-7 12-16,1 0 1358,-7 9-1341,0 4 1163,2 3-1152,1 6 0,1 6-5,-1 5-1,0 6 12,-1 3-3404,-1 4 3409,-1 4-960,-1 2 943,-1-10 1,0 0-1,-3 18 11,2-18 1,-1 0-6,-1 9 0,1-3 0,0-5-643,1-5 665,2-6-38,-1-4 10,2-7 2634,0-4-2605,0-3 1402,0-13-1414,0-2 17,0-12-17,-1 0-5,-1-5-2286,0-5 2286,0-5 5,-1-6-151,1-3 145,1-3-10,3-2-1083,2-1 1105,4 2-6,3 2 1,1 5-1,8-7-1855,-7 17 1872,4-3 1094,-10 21-1100,-2 5 121,-2 4-143,-2 4 906,0 0-928,-1 7 2938,0 1-2904,2 8-18,-1 6 6,1 5-11,-2 5-845,0 6 867,-2 3-16,-2 3-534,-3 5 544,-4 0-10,-2 3 10,-2 0-16,-1-2 6,0-2-7,-1-5-2446,2-4 2475,0-5-33,1-6 22,-3 3 1405,5-13-1361,-1 1 12,6-13 469,2-2-492,1-3 3351,1-4-3345,-1-4-34,1-6-5,0-5 0,1-5-18,0-5 12,2-7-189,1-4 189,2-4-877,3-2 889,3-2 21,3 1-10,1 1-18,0 4 6,1 4-22,-2 6 6,-2 4 16,-1 5 0,-1 1-17,-4 10 18,0 0-18,-3 11 140,-1 0-162,0 7 921,0 3-877,0 8-3380,-2 22 3376,0-4-7,-4 19-481,-2-8 471,-2 3-23,-2 4 16,-3 1 18,-2-1 0,1-4-1,-1-4-10,3-7-1,-4 4 12,8-15-12,-3 1 12,8-17 10,1-3 40,2-4 3215,1-2-3231,0-9 669,1-2-704,0-10 12,0-4-23,2-4 12,0-5 11,5-27-3398,-1 9 3386,-2 15 1,1 0 22,2-17-170,1-1 147,1 2 12,0 4-2238,0 3 2210,0 6-320,1-2 337,-3 16 2057,1 0-2063,-5 17 121,-2 3-144,0 3 3064,-1 2-3063,0 8 833,-1 3-811,-1 26 0,-1-4-11,-2 18-224,0-9 241,-3 4-1555,0 1 1549,-1 2 0,-1-2-2792,2-2 2792,0-4 5,3-5-1340,0-5 1329,1-5-516,2-6 522,0-4 699,2-5-699,0-5 2220,0-2-2175,0-2 2127,0-2-2144,0-8 1426,0-1-1443,2-9 6,0-3-3392,0-5 3386,1-5 0,0-5-106,1-3 106,1-3 11,1 0-22,2 0 0,1 2-1605,1 2 1610,0 6-10,0 3-6,-2 6-413,-1 6 351,-1 5 1970,-1 5-2513,-1 4-420,3 3-1121,2 4-3220,5 2 5155,6 5 1,-9-5 0,2 0 0</inkml:trace>
  <inkml:trace contextRef="#ctx0" brushRef="#br1" timeOffset="401542">20211 9061 14342,'0'-4'5008,"0"0"-1267,0 4-4330,32-62 1032,-21 41-242,7-14 1,-1 3 184,-11 22 313,-2 3-374,-2 1 329,0 4-531,-2 0-17,1 1-128,-2 5 609,-3 9-559,-1 3 5,-2 10 34,-8 13-22,1-4-585,0-3 0,0 0 552,-3 8-7,-6 11 18,9-17-18,2-3 12,2-1-23,2-4-27,4-2 33,2-3 5,1-3 1,5 0 0,1-6 10,5 1 7,1-9 1236,10-1-1214,-3-3-3370,9-4 3381,-6-3 39,13-12-45,-9 4-559,9-8 593,-12 5-6,-1-1-87,-1-1 105,-1 0 16,-1 0 16,-1 1-10,-2 1 3071,-1 1-3082,-2 4 133,0-1-133,-5 7-6,0 0-34,-6 6 886,0 0-941,-2 5 192,0 2-187,-2 4-6,-1 5-11,-2 3-22,-3 4 33,-1 3-6,-2 3-5,-1 3-11,-6 17-1191,4-11 1006,-3 14-728,8 0 6,4-13-455,5 9-940,7-19-3025,5-5-4094,2-5 8894,-1-6 0,-5-6 1,-3-3-1</inkml:trace>
  <inkml:trace contextRef="#ctx0" brushRef="#br1" timeOffset="402004">20883 8857 26015,'-16'-52'280,"3"11"-263,13 40 22,8 0-33,0-1 5,7 0 0,1 2 28,1-1-22,1 1-17,1 1-11,6 4 5,-5 1 18,3 4-24,-8 0 12,-2 1-5,-2 2-1,0 2 1,-2 1-12,0 3 22,-2 2-5,-2 3 23,-2 1 10,-1 2-16,-1 2 0,-4 2 0,-1 2-17,-4 1-566,-2 2 560,0 1 17,-2-1-5,0 2-15,3-6 1,0 0-3,-2 9-758,-3 18 746,8-28-21,1-4-331,0 1 325,-1-3-6,-2-2-17,-1-2-22,-3-3-51,-4-2-123,-4-2-196,-4-3-9366,-34 1 8650,26-7 0,-14 1 0,37-6 0</inkml:trace>
  <inkml:trace contextRef="#ctx0" brushRef="#br1" timeOffset="411020">21344 8468 19944,'1'-23'604,"4"4"-419,6 15 162,11-2-84,6 1-145,1 1 5,0 1-16,-10 1-12,0 2-28,-1-1 28,4 2-61,-6 1 33,5 3-33,-10 1 11,1 2 17,-4 1 22,0 1 11,0 3 17,-1 4-11,1 2 0,0 4-12,-1 2 90,5 18-95,-3-7-513,1 15 530,-3-12-17,-3 3 67,-1 19-81,-3-28 0,-1 1-37,0 0 1,-2 0-6,0-1 0,-1-3 22,-7 13-27,-1-1 16,-2-1-11,-2-2-6,-1-1 1,0-2-6,0 0-6,1-3 6,1-1-1,0-1-4,2-3-1,0-1-6,2-1-234,-1-2 229,1-1 6,-1-1-12,-1-2 6,-3-1 11,-2-2-16,-5-1 5,-5-2-6,-5-1-11,-6-3-544,-6 0 545,-5-2-2989,-4-2 2943,-3 0-148,15-4 0,0 0-1008,-21 0-40,24-2 0,0 1 1258,-14-2 0,25 1 0,4-1 0</inkml:trace>
  <inkml:trace contextRef="#ctx0" brushRef="#br2" timeOffset="454785">5286 11385 18722,'0'-50'840,"1"0"0,-1 4 1,-1 6-477,-3 12-40,-1 1-20,0-1-13,-1 4 230,-3-8-297,1 11-17,-5-3-34,3 12-38,-3 2-34,-1 3-29,-4 4-32,-2 1-1,-3 5 6,-3 2-3437,-4 6 3414,-2 4-5,-2 1 5,-1 5 1,-15 12-35,14-5-10,-8 11 33,20-11-200,6 1 167,5 1 5,4-1-5,5-1-1,3-1 1,6-4-6,3-1 0,17 0 33,-2-8 1,27 0 5,-15-11 2040,14-5-2017,-15-6 11,0-4 16,-3-4-5,-2-3-2,-3-3 80,-4-2-2752,-2-3 2752,-4 0 6,-4 0-1268,-2 1 1240,-4-1 690,-3 1-617,-1-10-89,-1 10 10,0-4 6,-1 14-33,0 4 21,0 3-14,0 3-30,-1 3 2680,1 2-2781,-1 0 2176,1 13-2131,-1 9-28,1 8 23,1 6 5,1-5-11,1 3-600,1 2 555,1 2-912,1 1 688,0 2-253,3-3-458,0 0-762,3-2-3035,1-2 4788,5 1 0,-8-17 0,0-1 0</inkml:trace>
  <inkml:trace contextRef="#ctx0" brushRef="#br2" timeOffset="454963">5771 11467 25723,'-21'-39'-874,"4"8"-95,18 32-1652,3 1-7210,2 2 9818,1 1 1,-4-3 0,-1 0-1</inkml:trace>
  <inkml:trace contextRef="#ctx0" brushRef="#br2" timeOffset="461818">7126 10968 20123,'-6'-50'1060,"-1"0"1,1 5-1,1 7-1694,5 11 1054,0 7 306,0 5-462,-1 6 104,0 3-267,0 4-101,1 2 0,-1 4 614,2 5-586,3 6-5,2 5-12,4 5-11,2 6-926,2 3 932,3 4 5,0 2-6,2 2-10,-1 1 5,2-1 0,-2 0 0,1-4-3069,-2-3 3064,-1-5 16,4 3 11,-4-8 175,0-4 44,-8-12 641,-5-8-652,0-6 3319,0-5-3471,2-6-5,3-6 0,0-5 11,1-3-12,1-4-746,-1-3 735,2-2-16,-1-1 39,7-16-67,-4 14-17,5-11-6,-3 21-5,0 3-22,-1 5-619,7 0 451,-6 10-118,4 1-113,-5 10-145,-1 1-246,2 6 326,0 2-1318,2 5-2050,1 5 3865,3 3 0,-9-8 0,-1-1 0</inkml:trace>
  <inkml:trace contextRef="#ctx0" brushRef="#br2" timeOffset="462038">8173 10842 25147,'-37'-34'-241,"13"6"56,48 22-409,21-2 174,-7 3-1328,14 0 1043,-14 4-299,-1 1-474,-3 3-1334,-4 4-1467,-2 5 4279,-3 5 0,-12-7 0,-2 0 0</inkml:trace>
  <inkml:trace contextRef="#ctx0" brushRef="#br2" timeOffset="462184">8210 11201 16846,'-5'2'5125,"1"-1"-4094,4-1-2242,55-46-2581,-19 26-636,3-8 1,0 1 3478,-2 12 1,-17 7 0,-8 3 0</inkml:trace>
  <inkml:trace contextRef="#ctx0" brushRef="#br2" timeOffset="462731">9183 10746 25113,'-11'-1'146,"3"1"-118,8 0 67,0 0-16,0 3 33,-2-2 28,0 3-28,-2 0-11,-2 1-29,-2 0 12,-2 0-16,-1-1 10,-2 0 34,-1-2-34,0-1 51,0-1 17,2 0 11,2-3 16,1-1-27,1-3-6,2-1-28,0-3-6,0-2-27,1-3-23,2-2 0,0-1-12,2-2-10,1 1-12,2 0-22,2 1 28,5 1-16,2 0-12,4 1-23,15-3 23,-3 6 0,12 0 0,-7 8 11,1 3-22,0 5 0,-2 5-6,-1 4-717,-4 7 712,-3 5-6,-6 6-6,-5 5-5,-6 7-11,-9 5-1,-8 5-27,-11 7-412,7-28 0,-1-1 445,-2 3 0,-2-1 6,-1 1 0,-1-2 13,0 1 1,0-2 11,-1-1 0,1-2 14,-19 19 23,4-9 21,6-10 35,6-8 22,4-7 27,3-6 1,4-2 11,1-6-17,4-2 85,-1-12-102,6 0 655,0-6-654,4 6-29,1 0-16,2 1 930,3 3-959,2 3-20,1 0-13,1 4 0,9 2 0,-2 4-13,9 5-3474,0 3 3302,4 5-1641,4 4 1227,4 1-1452,3 4-459,1 1 2143,6 4 1,-22-12-1,-2-1 1</inkml:trace>
  <inkml:trace contextRef="#ctx0" brushRef="#br2" timeOffset="463352">10216 11200 27966,'4'-43'145,"0"0"0,-1 3 0,0 13-301,-2 25 267,-1 2-287,1 5-58,1 2 61,1 8 6,2 5-190,-1 6 63,1 6-199,-3 4-523,0 5-1058,-5 4 2104,-4 7 1,2-24 0,-1-1 0</inkml:trace>
  <inkml:trace contextRef="#ctx0" brushRef="#br2" timeOffset="464143">10813 10855 18908,'1'-9'2833,"-1"2"-2037,0 7-113,0 0-128,11-64-4348,-7 42 3986,1-14 1,0 4 119,-3 22 776,-2 6-954,0 1-124,0 2-50,0 9 56,0 1 5,-1 10-5,0 2 16,0 4-27,0 3 0,0 3-1,1 0 1,-1 1-207,1 0 207,3 10 0,1-11-32,4 5 26,8-9 5,-1-9 62,14 2 23,-3-15-23,1-3 84,5-14-27,-13-1-12,4-8 16,-9 3-4,-2-3-13,-2-2-10,-2 0-11,-1-1 3290,-2 2-3262,-2 1 292,0 4-292,-2 4 18,-1 3-113,0 6-57,0 1-22,0 3 34,-1 6 38,-1 1-10,0 8 16,0-1-27,1 2-1,0 2-5,5 8 17,1-7-6,7 5 11,2-11-6,3 0-10,18-1-18,11-5 23,2 0-450,-15-8 0,-1-1 467,6-3 5,7-4-5,-20-2 73,-2-7-46,-8 2 7,-2-5-6,-10 4-12,-1-2 6,-4 1-5,-4-3 5,-13-9-28,-11-2-11,-2 0-214,-3 5 220,9 12-210,-6-3 243,11 7-56,-3-1-50,16 8-62,4 1-297,6 2 46,5 3 813,9 1-1711,8 2-1662,9 3 2236,13 0 0,-21-3 0,1 0 0</inkml:trace>
  <inkml:trace contextRef="#ctx0" brushRef="#br2" timeOffset="464377">11866 10754 25713,'11'-17'-863,"8"3"364,23 12-2325,4 0 1978,-1 2-275,0 2-719,-5 1-7900,6 5 9177,-18-1 1,-2 0 0,-20-4-1</inkml:trace>
  <inkml:trace contextRef="#ctx0" brushRef="#br2" timeOffset="464559">11929 11041 21097,'-3'0'3355,"0"1"-1635,3-1-1854,33-30-74,-9 17-156,11-8 0,3 1-2093,5 8 1533,17-2-431,-18 5-1132,-1 0-2146,-2 0-4014,-5 2 8792,-7 0 0,-13 4 0,-6 0 0</inkml:trace>
  <inkml:trace contextRef="#ctx0" brushRef="#br2" timeOffset="464768">12697 10600 22391,'0'-5'3137,"0"2"-253,0 3-2834,-17-37-33,11 32 0,-13-25 5,16 44 6,0 6-16,0 3-7,1 6 6,0 2-16,1 5-761,0 3 710,1 4-62,0 2-106,0 2-331,0-12 1,0 2-717,0 19-345,0-17 0,0-2-8215,-1 10 9364,0-7 1,0-19 0,1-9 0</inkml:trace>
  <inkml:trace contextRef="#ctx0" brushRef="#br2" timeOffset="465502">13190 11122 24038,'23'11'-151,"-5"7"-163,-17 15-375,-3 7-1244,-3 5 648,-6 12 0,6-26 1,-3-1-1</inkml:trace>
  <inkml:trace contextRef="#ctx0" brushRef="#br2" timeOffset="490845">14154 10828 19030,'-2'-41'336,"0"-1"0,1 4 0,1 6-128,6 13-40,2 1-6,1 2-22,2 1-23,0 1-16,1 2-22,0 3 511,1 2-545,1 2 0,1 2-17,1 2-11,1 2 5,1 3-11,1 3 6,1 4-11,1 2 5,2 2-33,0 2-12,0 0 6,1 1-22,-2 0 5,-1 1 181,-2 0-182,-4-1 2,-3 1 16,-4-2 28,-4 0 16,-2-2 18,-5-1 5,-2-1 12,-5 0 11,-2-2 22,-2-1 6,0-2 27,-1-2 132,2-1-48,2-2 533,1-1-527,4-1-28,0-1 1,4 0-7,1-1-22,0 0 169,0-1-309,4 1-6,2 0 1,5 3 11,7 2-17,2 2 0,6 3-11,3 1 5,2 3 0,1 0 1,2 3-1216,-2-1 1193,0 1 0,-4 0-329,-3 1 323,-6 0 23,-4 1-11,-8 1 5,-3 1 11,-10 0 6,-5 1-5,-8 0-6,-6-1 5,-5-1-5,-2-1 5,-4 0 1,0-3-2750,-1-1 2716,0-3-550,4-1 388,1-4-197,5-1-391,4-3-5061,0-6 5850,9-3 0,4 0 0,8 1 0</inkml:trace>
  <inkml:trace contextRef="#ctx0" brushRef="#br2" timeOffset="491127">15224 10674 24979,'5'42'-8,"1"0"1,-1-3-1,-1-4-48,-5 0-50,1-1-62,2 0-84,0-1-123,2 0-73,2-1-90,1-3-342,2-1 212,0-4-799,3 7 667,-4-11-75,0 4-2149,-4-7 100,-2-8-106,0 1 3030,-1-6 0,-1-3 0,0 0 0</inkml:trace>
  <inkml:trace contextRef="#ctx0" brushRef="#br2" timeOffset="491342">15146 11009 24083,'-28'-23'142,"-1"1"1,-14-14-76,56 35-27,6 0-29,8-1 22,29-3-27,-20 2 0,2 0-1521,11-1 1,1 0 1505,-9 0 1,-1 1-9,-5 1 1,-1-1-281,20 0-730,-19 0 131,5-1-3248,-19 2-4941,-4 0 9085,-4 0 0,-7 2 0,-2-1 0</inkml:trace>
  <inkml:trace contextRef="#ctx0" brushRef="#br2" timeOffset="493111">16167 10968 18784,'-13'-58'1169,"1"-1"0,0 6 0,3 8-688,4 17-1068,1 2 979,2 1 278,2 2-374,0 1 388,7-10-539,-3 14-33,5-6 129,-5 19-157,0 2-67,-1 6 5,1 4 524,1 8-530,2 5 7,0 5 10,1 5 1,-1 6-6,-2 3-693,-2 3 670,-1 2-22,-2 1 23,0-1 0,-4 15 16,1-17-22,-3 7 17,2-21-6,1-5-19,-2 0 36,3-9 45,-1-2 78,3-9 40,-1-1 145,1-2 410,-2-6-707,0-1 6,-2-7-22,1-4 21,-5-13-27,3 3 45,-6-29-17,6 17-856,-1-15 845,4 14-234,3 5 1,1 0 227,1-6 6,3-18-12,-2 39 18,0 4 21,0 5 18,-2 3-85,-1 4-28,-1 3 877,0 9-843,1 2 28,1 20-28,0-4 148,0 13-148,-1-6-11,-1 3-11,0 1 5,0 2 11,0 16 12,-1-14-1,0 10-5,1-10 0,0-12-11,0 8 39,0-23 39,0 0 45,0-13 12,0 1-18,0-4 358,2-3-425,0-5-5,0-5-6,1-3 0,0-4 28,4-19 0,3-9-610,1-2 571,3 1-6,-3 20 0,0 1-11,0 6 0,-2 4 11,-3 6 1,-2 4 4,-1 4-38,-3 5-12,0 2 560,-3 5-582,-5 5-84,-2 8-650,-14 18-178,5-4-859,-6 15 1827,6 10 0,10-30 0,1 11 0</inkml:trace>
  <inkml:trace contextRef="#ctx0" brushRef="#br2" timeOffset="493629">17342 10697 18330,'3'-6'3573,"-2"1"500,-1 5-4000,2-42-34,-6 31 0,1-31-22,-7 45 11,-3 3 0,-3 4-6,-3 4 1,-6 3-898,-2 3 909,-6 4-23,-4 2-5,-4 3-1180,-4 1 1157,-1 1 6,-1 0 17,1-2-6,3-2 0,4-2 22,-3 4-11,16-9 0,0 4-457,19-11 463,3 0 22,7-2 39,3 1 57,20 2-90,1-4 286,18 2-326,-2-5-42,8-1 1,3 1-3,-19-3 0,0 1-753,10 0 0,5 2 1,-6-2 454,-11 0 1,-3 0-289,10 1 1,-1 1-2486,7 3 3110,0 1 0,-23-4 0,-3-1 0</inkml:trace>
  <inkml:trace contextRef="#ctx0" brushRef="#br2" timeOffset="506128">18330 10653 21136,'39'-2'101,"-6"2"-56,-28 4 44,-1 1 35,-3-1 49,0 1 46,-1 1 11,0 0-12,-4 2 208,-8 4-230,-1-3 11,-7 2 202,-7-4-196,6-3 22,-7-2-5,9-5-12,2-2-5,1-4-45,3-2-23,2-3 46,2-12-130,5 5-16,2-9-3386,7 6 3380,5 1-27,5 1-41,4 1 35,2 3-6,2 2 16,0 3-16,0 3 6,11 4 5,-8 4-241,9 6 224,-11 5 1,0 8-18,-1 5 12,-3 6-18,-2 4-27,-6 6-5,-6 3 1996,-6 3-2031,-9 4-21,-8 2-18,-9 1 18,-7 2 66,14-26 1,-2-1-750,0 0 0,-1 0 788,-1 0 1,-1 0 11,0-2 0,1 0 6,-1-2 0,-1-1 27,-21 16 34,2-7 23,4-8 33,7-8-214,6-7 203,6-4 240,6-9-178,6-15-107,7 0 17,8-11-5,6 6 5,7 0 16,4 2-21,3 2 1007,2 2-1035,3 4-12,0 3 1020,2 3-1054,0 4-10,3 2-23,2 3-51,4 4-111,3 3-494,-9 0 1,1 2-2917,21 6 3600,-15-3 0,-3-1 0,-8-2 0,-3 1 0</inkml:trace>
  <inkml:trace contextRef="#ctx0" brushRef="#br2" timeOffset="506418">19818 10607 25758,'-22'-24'72,"-5"20"-60,11 30-1,-7 11-1953,-1-8 1897,-4 5-67,-5 1-106,-3 2-147,-4 2-228,-3 0-3186,-3 2 2015,0 0-2157,-2-2 3956,22-17 1,2-2 0,-2 3 0,2-3 0</inkml:trace>
  <inkml:trace contextRef="#ctx0" brushRef="#br2" timeOffset="506597">19306 10719 25141,'46'-16'-90,"1"8"-38,-5 27-3461,9 4 3141,6 2 42,-25-11 0,-1 0-387,2 0 1,0 1-1037,0 1 0,-1-1-8002,24 13 9451,-10-4 1,-23-12-1,-10-5 1</inkml:trace>
  <inkml:trace contextRef="#ctx0" brushRef="#br2" timeOffset="512202">4965 12556 14163,'0'-8'5002,"0"2"-3339,0 6-1008,0 0-72,0-60-1290,0 40 914,0-13 0,0 2 398,0 24-364,0 2 28,0 3-331,0 1 46,0 8 49,0 2 1,0 9-6,2 3-6,-1 5-22,1 5-2466,-1 6 2477,-1 3-5,-1 5-1132,-3-10 0,1 0 1132,-5 20-35,3-20 0,-2 1 34,1-4 1,0-1-166,-4 13 177,-2 10 2155,5-24-2111,-1 4-10,2-12 33,-1 0 28,4-12 56,0-4 3300,2-2-3160,-1-3 399,2 0-511,-3-3 310,0-2-416,-2-3-6,-1-4-28,0-3 0,-1-4 0,1-2-11,1-3 22,1-14-45,2 8-5,1-8 5,4 13 6,2 4-22,4 1 5,0 4-28,8-1 17,-4 6-11,6 2 6,-4 6-7,2 3 1,0 4 6,1 2-7,1 6-4,-1 1-12,1 4 5,0 1-5,0 2-17,-1-1-16,0 2-1,-2-1-83,2 21 117,-9-15 28,0 13-12,-14-19 24,-2-2-7,-9 1 1,-3-2 5,-4 1-11,-4-3 0,-3 0-237,-2-2 181,0-2-56,0-3-84,2-3-129,3-2-308,4-4-576,5-5-909,3-3-2889,6-7 5007,3-6 0,4 9 0,2-1 0</inkml:trace>
  <inkml:trace contextRef="#ctx0" brushRef="#br2" timeOffset="512444">5549 12939 24704,'-9'7'2017,"2"-2"-1670,7-5 588,0 0-1271,-20-8-599,16 5-263,-14-4-1849,23 9 3047,3 4 0,-3-3 0,1 0 0</inkml:trace>
  <inkml:trace contextRef="#ctx0" brushRef="#br2" timeOffset="515562">6878 12839 17854,'-1'-6'2633,"0"1"-62,1 5-2560,6-38 34,-1 35 0,5-25-17,0 49-23,1 3 12,1 5-265,1 2 260,0 2-18,0 1-11,7 16 12,-5-13 16,11 19 6,-11-29-6,4 2 90,-5-15 89,-6-6 168,1-3 85,-6-4-6,-1-2-79,1-4-145,1-4-100,1-5 21,1-4-22,1-3-22,0-4 10,1-2-27,-1-2 236,1-1-258,1-1-18,0 0 1,2 0-17,9-13-34,7-1-270,1 3 203,2 7-527,-9 17 376,0 4-136,0 4-189,-2 3-274,-1 4-2073,4 8 78,-6 1-1655,5 7 4484,-4 3 0,-9-7 0,1 0 0</inkml:trace>
  <inkml:trace contextRef="#ctx0" brushRef="#br2" timeOffset="515778">7794 12726 24195,'-16'-43'-896,"12"8"358,36 30-1786,6 0 1288,4 2-493,3 1-997,0 2-1434,0 1 3960,1 4 0,-22-2 0,-3 1 0</inkml:trace>
  <inkml:trace contextRef="#ctx0" brushRef="#br2" timeOffset="515925">7747 13068 17574,'37'-24'-486,"1"0"0,-1 0 0,16-10 0,-5 6-1961,0 7 2161,7-1 0,-26 11 0,-1 0 0</inkml:trace>
  <inkml:trace contextRef="#ctx0" brushRef="#br2" timeOffset="516510">8783 12600 15644,'-11'-42'65,"0"0"1,1 3-1,6 8 1951,17 16-1876,13-6 1416,-4 6-1477,9-4-6,-7 7-6,-1 1 917,0 2-917,7 1 3119,-8 4-3169,12 1 645,-15 6-684,3 3-73,-3 11 39,-5-1-23,2 7-16,-7-2 11,-3 1 11,-2 2 12,-3 0 27,-3 2 12,-4 1 27,-6-1 18,-14 11 10,4-9 12,-11 7 17,8-13 39,1-3-2508,0-2 2524,1-3-711,3-3 773,2-3 29,2-3 16,4-2 17,3-2 151,2-3-252,3 0-33,1-4 2234,2-1-2285,0-1 973,1-1-1001,3 1-6,0-2-10,4 1-1,3 0 0,1 1 11,10 1-22,-5 2-22,16 1 16,-12 3-5,9 2 0,-7 3 0,2 3 0,1 3-12,1 1 1,1 2-17,0 1-17,-2 1-12,-2 1-38,-2 2-17,-4 1 16,-4 0 18,-4 0 33,-4 1 39,-5-1 6,-5 0 11,-5 0-6,-8 0 1,-4-1-40,-19 9-17,7-9-55,-14 6-63,12-10-111,0-3-157,-1-3-1322,-12-3 1770,4-4 0,10-1 0,13-2 0</inkml:trace>
  <inkml:trace contextRef="#ctx0" brushRef="#br2" timeOffset="516726">9652 12808 24245,'-13'48'50,"1"-1"1,0-2-1,0-7-229,-7-10-1333,-1 1 219,0 0-3147,1-2 4440,-2 2 0,10-14 0,1-1 0</inkml:trace>
  <inkml:trace contextRef="#ctx0" brushRef="#br2" timeOffset="518155">10284 12647 13329,'0'-12'5096,"0"3"-3264,0 9-606,0 0-1136,0-6 145,4 5-140,-2-4-27,4 6-7,-3 1 35,0-1-12,-1 0 39,-1 1 986,-1-1-907,-2 0-17,0-1-12,-5 0-44,0 0 28,-2 0 11,-1-1 5,-1-3-5,1-2-5,1-2 72,0-6-112,4-3-72,3-8-12,5 6-27,3 1 10,2 8 12,4-3-23,-2 4-6,3-1 1,-3 4-34,1 2 34,1 0-6,1 1-6,1 2 12,2 0-6,-1 1-6,2 1 0,-1 1 12,6 4-23,-6 0-5,0 0 11,-8-2-1,-4-2 1,-3 1-6,0-2 600,-1 1-583,-3-4-11,0 2-1,-2-1 1,3 1-22,0 0 10,0 0 12,-1 0 0,-3 2 5,-1 1 12,-4 4-6,-3 2 0,-2 2 0,-4 3-17,-19 17 23,14-9-924,-13 14 907,22-16 11,1 2-11,4-1 11,2 1 0,3-1-332,4 2 337,1-2-5,5 0 11,3-1 1,6-2 21,14 5-22,-2-7-324,13 2 324,-6-9 6,3-3-6,2-2 11,1-2-10,0-2 21,-2-1 849,-2-3-831,-4-2 5,-4-3 78,5-7-61,-10 1 100,7-14-83,-15 9-12,0-7 6,-6 8 0,-2 0-22,-1 2 367,-1 3-345,-2 2 0,0 3 6,-1 3 352,0 3-408,0 1-29,-2 5-21,-1 1 16,-2 5-6,0 3 17,-1 3-16,-1 3 10,0 2-5,2 2-5,0-1-7,3 1-16,1-1 12,2-1-7,4-1 12,3-2 0,5-2-34,15 3 39,-3-7-321,13 1 332,-8-9 29,15-3-29,-11-5 1,8-3 0,-16-5 27,7-10 6,-10 3-11,4-8 12,-13 5-1,-3-2-17,-2-4 1,-4-3 5,-1-3 0,-3-2 11,0 1 0,-3 1 6,-1 4 11,-4 4 0,-2 3-6,-3 5-5,-2 2-6,-2 4-5,-8 1-141,-5 5-10,5 1-79,2 6-123,14 4-129,3 2-219,1 6-308,3 2-688,4 2-2182,4 3-5542,3-1 9387,3-2 0,-7-8 0,-1-3 0</inkml:trace>
  <inkml:trace contextRef="#ctx0" brushRef="#br2" timeOffset="518511">11508 12637 24727,'-31'-24'-644,"12"4"-5638,40 17 3347,21 1-1361,-7 1 4614,22 0 1,-35 1 0,-1 0-1</inkml:trace>
  <inkml:trace contextRef="#ctx0" brushRef="#br2" timeOffset="518677">11514 12943 19292,'53'-32'-3277,"0"0"0,-5 3 0,-7 6 2207,-13 12 0,-14 5 1,-5 3-1</inkml:trace>
  <inkml:trace contextRef="#ctx0" brushRef="#br2" timeOffset="519120">12092 12479 21187,'-4'0'2772,"0"0"-217,4 0-2494,-45-56-10,34 32-35,-13-10 1,4 0 39,27 2-33,1 9-29,4-5-5,0 10 0,2 3 5,3 1-16,2 3-1,3 2-10,1 4-18,2 2 12,2 2-11,0 4-6,1 2 5,-1 7-72,7 12 39,-10-1-22,2 8-29,-14-4-38,-4 3-40,-4 3-715,-3 2 654,-6 2-18,-4 2 46,-7 0 61,-4-1 79,-3-2 89,-2-2 45,0-5 45,0-4 173,-5 3-61,7-10 39,-2 2 331,6-9-253,7-4 1,0-1-29,8-5-44,2 0-51,2-1 675,2-3-837,1-2-11,5-2-6,2-3-45,15-3-5,-2 3-34,14-3-3409,-4 5 3319,3 0-72,2 1-187,1 1-167,0 2-352,0 1-750,-2 1-2942,-1 2-5187,-4 0 9412,-7 0 1,-11 0 0,-7 1 0</inkml:trace>
  <inkml:trace contextRef="#ctx0" brushRef="#br2" timeOffset="519295">13085 12764 26844,'-23'59'-977,"0"-1"1,1-4 0,4-7 976,3-8 0,7-18 0,0-1 0</inkml:trace>
  <inkml:trace contextRef="#ctx0" brushRef="#br2" timeOffset="522132">14016 12533 17879,'-1'-40'239,"-1"0"0,1 3 0,2 8-71,5 17 841,7-2-914,0 3 266,6 0-288,-1 5-12,1 2-10,1 2-12,3 1 127,0 2-149,2 2 416,-1 3-444,11 12 5,-10-3-369,6 7 347,-13-4-11,-3 0-12,-4 1 1,-3 0-6,-5 3 17,-3-2 16,-6 3 18,-6-1-1,-6 0 17,-5 0 6,-3-1-617,-2 0 651,-1-1 27,1-1 17,1-3 40,2-2 251,-7-1-117,12-6 393,-4-2-320,12-3-6,2-2-23,4-1-33,2-1-50,1 0 593,2-1-694,1 0-34,0 0-50,0 0-28,1 0-12,3-1-33,9 1 34,1 0-6,9 1 17,-2 2-17,4 2-3381,3 2 3387,2 4 5,3 2-206,2 1 206,0 4-11,0 0-11,-1 1-82,6 9 26,-13-6-78,3 14-7,-26-6 63,-6 0-85,-45 8 152,13-18 1396,3-4 0,0-2-1491,-8-2-119,1-2-167,0-4-44,4-1-5131,-7-8 5578,11-2 0,5 1 0,13 0 0</inkml:trace>
  <inkml:trace contextRef="#ctx0" brushRef="#br2" timeOffset="522465">14950 12485 25825,'-2'-16'67,"3"8"-56,10 32 12,1 3-7,0 1-5654,-1 3 5650,0 2 271,-2 1-373,0 2-94,-3-1-120,-1 3-155,-2-2 762,-1 0-1115,-2-2-179,0-2-1569,0 6 510,0-12-1804,0 2 3530,0-14 1,-1-9-1,1-2 1</inkml:trace>
  <inkml:trace contextRef="#ctx0" brushRef="#br2" timeOffset="522664">14757 12748 22419,'36'-24'11,"-1"0"0,1 0 0,13-9 0,-5 9-22,-5 22-22,1 1-29,-1 0-44,0 1-90,-1 0-124,-1 0-223,-3 0-1772,11-1-2513,-15 0 4828,10-1 0,-28 1 0,0 0 0</inkml:trace>
  <inkml:trace contextRef="#ctx0" brushRef="#br2" timeOffset="523846">15637 12372 20912,'2'1'1205,"0"0"-1015,1 9-50,-2-2-5,2 0-12,-2-2-5,1 2 16,-2-1 23,0 0 44,0 0 46,0 0 22,-2-1-6,-1 0-34,-4 1 130,-8 0-214,2-2-21,-6 0 4,3-4 152,-4-1 12,2-4-101,1-5-130,7-2-22,6-2-5,3-1-12,0-1-16,3-2 11,2-2-12,4 0-5,3 1 12,3 1-7,1 3 1,2 2-6,0 2 0,1 2 0,1 2 0,0 2 11,-1 3-5,1 1-6,0 1-12,1 3-4,1 4 4,0 4 12,0 2 0,0 4-5,-1 3-1,-1 3 1,-2 2-7,-3 2-4,-5 3 4,-4 1-10,-7 4 0,-6 1-1,-8 4-896,-9 1 863,-6 0 17,-6 0 6,-4-3 38,-2-5 23,3-7 0,2-6 6,7-7 39,5-5 11,4-5 11,6-3 17,3-4-17,5-3-17,3-4-10,2-2-1,5-2-17,2 0 1,4-1-7,5 0-10,3 2-12,3 0-2534,4 2 2523,3 1 17,18 2-1081,-8 3 1036,14 3-765,-13 6 698,1 3-84,1 6-151,0 3-564,-1 3-3010,14 12 3995,-12-3 1,-6-4-1,-18-10 1</inkml:trace>
  <inkml:trace contextRef="#ctx0" brushRef="#br2" timeOffset="524425">16824 12394 16320,'4'-7'4079,"-1"2"-2462,-3 5 231,0 0-1860,35-55 7,-28 45 401,24-38-357,-41 60 188,-5 5-205,-5 4 0,-6 6 1,-5 3 255,-5 3-244,-3 4-23,-2 0 0,1 1-674,2-2 680,4-3 11,6-3-5,5-4 10,7-3-10,6-3-6,4-3 56,8 5-23,5-6 342,6 4-342,5-8-11,5-1-16,3 1-7,5-2-2698,5 1 2682,5-1-34,5 0-102,2 0-116,5 0-777,2 0 77,1 0-1042,0-1 1994,4 1 0,-29-6 0,-2 1 0</inkml:trace>
  <inkml:trace contextRef="#ctx0" brushRef="#br2" timeOffset="535672">17996 12399 18162,'-1'-6'2633,"-1"1"-1385,2 5-1135,15-7-57,-9 7-11,10-6-6,-11 10 40,-1 2-7,-1 0 24,0 2 189,-3 3-122,-1-3-1,-2 4-5,-3-3-17,-3 1 5,-2 1 371,-15 4-315,9-7 225,-17 2-208,21-8-22,-4-4 102,3-7-97,2-10-128,2-2 33,3-14-72,7 13-6,4-7 6,10 4-29,1 8 6,9-2 1,-5 9-1,2 4-22,0 1-1,1 3-16,10 3-44,15 16 44,-7-1 5,5 14-5,-22-4 11,-5 2-16,-4 4-2701,-7 3 2678,-8 3-16,-10 4-24,-8 2 6,-10 4-765,-7 1 793,5-11 1,-2 0 35,7-9 1,0-1 11,-9 10 0,0-1 14,11-14 0,0-1 59,-5 3 0,0-2 47,-10 5-2220,-3-4 2270,21-18 264,0-18-330,11-1 5,-1-14-22,13 4 5,4-3-10,5 0-12,6 0 5,3 2 12,16-7-45,-8 12 1285,11-3-1307,-11 13-1,2 3-1481,1 3 1465,1 2 5,3 5 2128,1 2-2217,2 5-73,3 1-129,1 2-458,3 1-215,1 1-816,0-1 1786,-8-3 0,-1-1 0,-5-1 0,17 3 0</inkml:trace>
  <inkml:trace contextRef="#ctx0" brushRef="#br2" timeOffset="535914">19731 12326 18350,'-10'51'50,"0"0"1,-3 5-1,-2-5 1200,-4-9-1253,5-13 0,0 1 1096,-12 16-1174,3-9 0,0 1-40,3-8 1,0 1-121,-7 9 1,-2 2-1362,-4 1 0,1-1-1700,7-11 0,-1 0 3409,-12 13 1,3-3-1,8-12 1,1-2-1</inkml:trace>
  <inkml:trace contextRef="#ctx0" brushRef="#br2" timeOffset="536093">19089 12675 23209,'17'-45'862,"0"1"1,-1 2 0,-4 11-746,-8 25-66,0 2-29,-1 5 6,4 3 17,4 4 5,21 17-38,-2-1-534,18 14 505,-4-3-1999,5 3 1904,-22-17 0,1 1-171,1 0 0,0 0-389,1 2 0,0-1-1510,1 0 1,0 1-2735,-4-3 1,0-1 4331,18 15 1,-21-17 0,-11-7-1</inkml:trace>
  <inkml:trace contextRef="#ctx0" brushRef="#br2" timeOffset="537155">5258 13986 18000,'0'-4'3769,"0"1"-884,0 3-2840,-53-32 5,31 29-36,-10-11 0,-2 5-1265,-2 37 1279,7-2-33,-12 12-3471,11-4 3487,0 3-11,1 3-2,3 0 2,3 2-1828,6-3 1812,4-2-29,6-3 86,3-4-103,7-3-44,4-3-28,6-5-118,8-2-174,6-5-257,5-4-415,7-4-664,4-4-2640,5-4 4402,10-4 0,-28 2 0,0 0 0</inkml:trace>
  <inkml:trace contextRef="#ctx0" brushRef="#br2" timeOffset="537615">5731 14218 19451,'-6'2'3573,"2"0"-2223,4-2-1356,-7 8 6,5-4-5,-4 5 16,7-6 0,0 0 0,1-1 12,1 0-23,-1 0 16,2 0-4,-3-2 60,0 2 1413,0-2-1272,0-3-79,-1-1 1,-1-5 10,0 1 6,-3 0 12,2-1 10,-2 2 303,-1-2-358,0 5-23,0 0-33,0 4-34,1 0-17,-3 2-5,-1 1-1,-3 4-5,0 2-11,-7 8 0,5-3 11,-3 5-11,8-5-17,2-3-3409,1 2 3420,3-6 17,1 3-6,2-7 12,1 0 39,6-3-28,-1 1-6,4-1 3398,-1-1-3404,1-2 6,0-1-16,5-4-23,-4 2-45,2-3-129,-7 5-206,-2 0-410,-2 2-812,-2-1-3293,0 0 4923,-1 1 0,0 0 0,0 1 0</inkml:trace>
  <inkml:trace contextRef="#ctx0" brushRef="#br2" timeOffset="544682">6914 14068 21052,'-13'-49'881,"0"-1"1,3 6-1,0 12-847,6 25-17,2 9-12,0 4 12,0 5-17,-1 6 17,-1 3-400,1 6 400,-1 3 5,2 20-10,1-9 2,2-4 0,2 0-3263,3 7 3249,7 10 0,1-20-6,3-4 12,3-4 16,1-4 6,2-3 12,-1-5 27,-2-3 62,-1-4 67,-3-3 50,-3-2 296,-2-4-302,-2-3 3348,-1-5-3441,-1-5-24,-1-3-17,0-2-27,0-3 5,-2-2-28,-1 0-23,0-3-10,1 0-18,2-10-5,0 10-11,3-5-23,1 14-5,0 4-45,1 2-246,7 1 55,-2 4-78,6 0-101,-4 3-100,3 2-152,1 0-128,3 0-208,2 1-297,1 0-4643,17-1-2133,-12 2 7267,8-2 0,-27 4 0,-6-2 0</inkml:trace>
  <inkml:trace contextRef="#ctx0" brushRef="#br2" timeOffset="544889">7813 13934 14788,'-10'-2'4156,"3"0"-2785,7 2-205,0 0-1186,14-26-383,-1 17-302,15-19-356,-2 25-1023,1 0-1814,1 2 3898,4 1 0,-16 0 0,0 0 0</inkml:trace>
  <inkml:trace contextRef="#ctx0" brushRef="#br2" timeOffset="545071">7832 14184 23875,'4'3'-72,"7"-3"-85,17-13-118,3-1-906,22-7-5751,-12 4 4797,15-6-2105,-17 9 4417,0-1 1,-18 8 0,-2 0 0</inkml:trace>
  <inkml:trace contextRef="#ctx0" brushRef="#br2" timeOffset="545268">8445 13852 21760,'11'-51'90,"-1"14"1953,-9 50-1987,1 16-33,-2-2-23,2 14 5,-2-6-84,1 1 12,-1 3-140,0 2-342,0 3-684,0 1-8598,0 17 8437,0-21 1,0-1-1,0-30 1</inkml:trace>
  <inkml:trace contextRef="#ctx0" brushRef="#br2" timeOffset="545907">9168 14254 21500,'0'-7'2773,"0"2"-896,0 5-1833,44-45-16,-28 41-16,34-29 10,-42 56-33,-1 5-17,-3 4-62,-3 5-156,-4 4-399,-4 5-1228,-6 4-4159,-4 1-3799,-1-4 9052,2-7 0,7-20 0,5-8 0</inkml:trace>
  <inkml:trace contextRef="#ctx0" brushRef="#br2" timeOffset="547008">10129 13945 14824,'0'-6'7046,"0"1"-5466,0 5-1563,0-45 55,0 50-44,1-35 6,-3 76-12,-1-14-10,-1 14-7,-2 4-10,3-11-7,-1 10 12,3-18-16,3-3 4,1-3 1,7 3 28,6-8 39,15-3-28,-9-14 17,8-8 11,-13-7 123,7-12 107,1-5-96,-1-2-671,-4 0 671,-9 9-5,-2 0-17,-1 1-22,-2 2 168,0-2-174,-3 9-22,0 0-57,-3 10 639,0 1-695,-2 7 6,-1 1-11,-1 8 0,-2 2 0,2 2-11,1 2-6,2 0-5,2-1-12,10 7 29,1-7-6,10 1 5,-1-9 0,4-4 6,3-2 6,2-3-1010,1-2 1004,1-2 5,-2-3 1,-1-3-370,-5-3 375,-2-2 0,-3-2 28,1-9-11,-8 4-5,1-8 5,-8 7-6,-2-3 12,-2 0 5,-1-1 6,-2 0 11,-1 0 45,-5-8-51,1 8 12,-4-5-12,4 13 980,-4 0-1036,4 6 423,-1 2-478,4 6-231,2 1-38,1 2-275,2 3-476,4 3-1008,3 3-3076,6 1-4077,0 0 9242,0-2 0,-6-4 0,-4-2 0</inkml:trace>
  <inkml:trace contextRef="#ctx0" brushRef="#br2" timeOffset="547240">11150 13918 21265,'-5'-1'3103,"1"-1"-1652,4 2-1546,1-30-62,12 18-107,7-23-591,14 27 233,3 0-257,2 3-421,1 0-609,-1 3-1620,-3 1-986,-4 1 4515,-3 2 0,-14-1 0,-3 1 0</inkml:trace>
  <inkml:trace contextRef="#ctx0" brushRef="#br2" timeOffset="547438">11166 14148 20480,'35'-23'-264,"0"1"1,-2 1 0,-2 3-135,6 1-72,1 0-96,-1-1 1066,-1 0-1385,-2 1-292,-4-1-668,0 0-1151,-3 0-298,-1 0-1018,-5 1 4399,-3 3 1,-10 7 0,-3 2 0</inkml:trace>
  <inkml:trace contextRef="#ctx0" brushRef="#br2" timeOffset="547802">11785 13706 26481,'-16'-60'347,"2"13"-335,13 50 60,-1 5-56,-1 4 12,-1 6-28,0 4 0,0 3 6,0 5-12,0 2 6,-3 19 0,2-11-14,2-8 0,1-1-1582,0 3 1574,3 4-317,4-18 334,2-3 24,3-3-19,0-4 11,0-4-5,2-2 1134,0-3-1128,2-5 4,1-2-4,1-6 10,3-3 6,-1-3 62,11-13-29,-7 5 600,7-10-537,-9 9 16,-2 1 16,-1 1-4,-2 2-1,-2 4 11,-2 2-5,-3 5-17,-3 4-11,-2 3-68,-2 3-26,0 0-35,-2 8 220,-1 2-220,-1 8 0,-2 2 0,-1 5 0,0 4-652,-2 1 652,0 3 0,0 0 0,-1 2-35,1 3-245,1 1-342,1 3-621,1 3-1664,2 1 2907,0 7 0,3-24 0,-1-1 0</inkml:trace>
  <inkml:trace contextRef="#ctx0" brushRef="#br2" timeOffset="548057">13124 14039 21942,'-12'46'-62,"-1"-1"1,2-6-1,0-3-448,-2 21-906,-1-12-4460,-4 4 5876,-6 8 0,11-27 0,-1 0 0</inkml:trace>
  <inkml:trace contextRef="#ctx0" brushRef="#br2" timeOffset="550398">14135 13695 12993,'0'-7'5147,"-1"2"-2408,1 5 151,0 0-2588,-21-55-38,16 35-141,-6-11 0,3-1 291,12 13-268,0 6-51,2-4-5,0 6-62,-1 3-6,2 0-16,-1 5-1,2 1-10,2 1-6,10 2-1,9 10 1,2 1-393,4 10 404,-9-1-22,11 16-1,-10-7-5,6 12-28,-15-12-95,-3 27 129,-9-20-1,-6 21 29,-12-29-6,-17 8-771,5-11 794,-12 4 27,11-13-11,1-4 0,2-1 73,-4-3-28,9-4 23,0-2-17,9-2-6,1-3 390,3-5-385,1-6-55,1 0 5,5-2-2590,1 4 2590,4 2-22,1 0-11,2 2 11,6 1-17,-2 2-6,4 2 0,-3 2-5,1 3 0,2 2 33,12 10-10,-6-3-7,8 7-16,-10-4-23,7 10 1,-12-6 10,2 8 7,-14-7 4,-4 0 7,-8 1-1,-3-1-5,-8 0-28,-13 6 5,4-7-50,-23 6-151,7-12-29,0-2-167,5-7 2714,16-5-3341,2-4-5484,1-12 6542,7-2 0,1 2 0,8 6 0</inkml:trace>
  <inkml:trace contextRef="#ctx0" brushRef="#br2" timeOffset="550630">15008 13704 21010,'3'52'-8,"0"0"1,1 3-1,2-5-33,5 1-418,-1 0-454,0-5 161,-7-14-3606,-1-2-5473,-2-4 9554,-1-6 0,1-9 0,0-5 0</inkml:trace>
  <inkml:trace contextRef="#ctx0" brushRef="#br2" timeOffset="550839">14885 14010 21940,'-39'-29'168,"0"1"0,3 2 0,11 6-106,21 14 1284,4 0-1335,6 0 484,5 0-495,7 0-5,8-1-281,6 1 219,6 1-2465,5 0 2353,3 1-118,3 2-927,1 0 468,0 2-487,-1 0-1250,-3 0-5853,-7 0 8346,-7 0 0,-16 0 0,-7 0 0</inkml:trace>
  <inkml:trace contextRef="#ctx0" brushRef="#br2" timeOffset="551221">15623 13675 21125,'-1'-3'3529,"0"1"-1748,1 2-1753,-35 12-22,21 3-1,-25 14 12,30 0 0,3 1-17,2 0-256,1 0 256,2-3 0,4-1-6,3-3-16,4-3-1,5-3-55,14 2 56,-5-8-3312,11 1 3301,-9-9 27,-1-2 4,0-4 19,-3-2 191,-1-4-135,7-12 0,-8 2-111,6-9 183,-11 7 51,-1-3 40,-3 0 21,-1 2 1,-2 1 3503,-3 0-3609,-2 7-6,-1 2-51,-2 9-44,0 1-51,0 2 241,-2 5-219,1 2-16,-3 6-6,0 4-3381,-1 2 3398,0 4-17,0 2-1734,1 1 1711,0 2-185,1 0 90,2 2-123,0 1-167,0 1-281,2 2-493,2 0-857,2 0-3528,5-1 6123,3 1 1,-6-17 0,1-1 0</inkml:trace>
  <inkml:trace contextRef="#ctx0" brushRef="#br2" timeOffset="551564">16687 13733 25762,'29'-40'95,"-8"11"-72,-26 41 5,-3 5 5,-4 3-16,-5 4 5,-5 4-469,-6 2 470,-6 1-1,-3-2 6,-2 0-829,0-5 823,3-2-5,5-4 5,5-3 168,7-3-162,5-2 183,6-1-188,2-2 433,3 0-423,2 0 1027,0 0-1016,3 2 410,2-1-404,4 2-16,4 0 5,5 2-17,3 0-16,5 0-3398,4 1 3370,4 0-728,2 0 577,2 0-312,0 0-1089,20 3-140,-14-4-3518,13 2-4312,-22-8 9655,-6-2 1,-13-2 0,-7-1 0</inkml:trace>
  <inkml:trace contextRef="#ctx0" brushRef="#br2" timeOffset="558884">17514 13891 19629,'26'-43'586,"0"-1"0,-3 4 1,-5 7 298,-14 15-70,-2 6-512,-1-2 104,-3 7-228,0 0 40,-3 1-62,-6 1 93,0 2-233,-5 2-17,1 4 11,-4 4 12,-3 6-12,-3 4-657,-4 5 651,-3 4-5,-1 4 0,0 3 6,2 2-34,-4 15 6,12-11-6,1 7 0,17-17-6,5-1 6,7-4 11,7-1-377,7-3 388,8-1-5,3-4-22,24 1 21,7-6 18,0-2-1084,-5-5 1100,-21-5 6,-1-3 159,8-10-126,-13 1 23,4-8 6,-19 4 72,1-14-2566,-8 6 2460,-1-10 0,-6 8 827,-6-11-827,-1 9 59,-5-10-59,-4 14-11,-1 1-6,-3 4-89,-1 2 55,-2 3 3179,1 4-3184,-2 3-11,2 3-197,-9 4-2926,7 3 2675,-4 3-310,8 4-816,1 4-3272,1 2-4306,2 1 9052,3-1 1,5-7 0,3-3 0</inkml:trace>
  <inkml:trace contextRef="#ctx0" brushRef="#br2" timeOffset="559317">18970 13775 24424,'-57'14'28,"6"5"-45,22 18-2772,0 0 2666,0 2-168,1 0 377,1 0-1038,2 2-678,0-1 1630,8-9 0,2-1 0,0-3 0,-5 11 0</inkml:trace>
  <inkml:trace contextRef="#ctx0" brushRef="#br2" timeOffset="559484">18509 13988 20189,'14'-40'343,"1"1"1,-2 1 0,-1 10-288,-6 21 1378,3 3-1428,1 5 529,5 3-557,6 4 16,6 6-140,30 12-111,-7-3-2226,-10-5 0,7 4 1,-3-2 2482,-1 0 0,-3-1 0,9 4 0,-4-2 0,-8-3 0</inkml:trace>
  <inkml:trace contextRef="#ctx0" brushRef="#br2" timeOffset="565513">1166 15304 14589,'0'-7'5663,"0"1"-4924,0 6-84,0 0-134,-20-61-106,9 39-2028,-2-13 1,-2 2 1847,1 20-1763,-1 1 1690,-2 2-43,-11 0-35,5 2-23,-8 2-16,5 4-11,-1 1-1,-18 7 1,9 0-43,4 3 1,1 1-619,-8 5 616,-7 8 1182,6 7-1177,14-5-22,-3 9 6,15-9 5,6 0 2702,4 1-2690,2-1-1,6 0 12,11 11-451,2-9 457,10 8 4,-1-10 1,4-1 11,2 0 246,4-3-279,3-1-6,1-2-34,1 0 17,-2-1 313,11 8-385,-8 0 66,-4 1 28,-15-4 23,-16-7-6,-5-1 17,-8 1 0,-4 0 667,-9-1-661,-6 1-2323,-6-1 2323,-5 0-12,-4 0 176,-3-1-193,-3 0-181,1-1 148,-15-1-56,7-6-39,3-5-146,17-6-935,18-15 212,14-9 992,7-6 0,-2 18 0,0 10 0</inkml:trace>
  <inkml:trace contextRef="#ctx0" brushRef="#br2" timeOffset="565760">1611 15231 19535,'0'-4'3590,"0"0"-1440,0 4-2138,-40 20-1585,27 0 1567,-29 20-11,39-4-22,2 3-34,3 1-324,7 20-29,1-15-184,5 14-1396,1-8 595,-4-15-499,3 6-4218,-7-10 2684,-3-11 859,-1 2 2585,-4-11 0,-1-6 0,0-1 0</inkml:trace>
  <inkml:trace contextRef="#ctx0" brushRef="#br2" timeOffset="566243">1546 15776 17926,'-28'-42'601,"-1"0"0,2 3 1,5 8-166,10 14-49,1 1 1216,0 2-1323,1 1 432,2 3-556,2 2 179,2 2-346,2 2 751,1 2-779,3 1 22,5 1 34,6 0-11,6 0-12,8 0 0,6 1-297,3 0 297,4 0-5,-2 0-748,2 0 720,-3 0-187,23-1 204,-19 1 33,6-2 17,-27-1 17,-12 0 5,-3-2 12,-1 1 293,-3-1-288,1 0 747,-2 0-741,1 1 158,-1 1-209,0 0-22,-2 11 0,1-2 0,-1 7 0,2-5 0,0 0 0,1-1-5,2-2-1,2-1 12,2-1-1,0 0 12,16-3 0,-6-4 5,14-3 29,-1-10-23,-6 3 45,5-7 33,-12 6 40,-5-2 22,-4 0 17,-4 1 0,-2-1-12,-3 0-10,-4 0 83,-10-7-67,-11 0-95,0 2-295,-3 5 262,8 10-1,1 3-5,-1 2 0,1 3-6,1 2-28,1 3 0,1 3-11,2 2 0,2 3 6,2 2-23,2 3-5,2 1-6,2 3-17,3 3-17,3 1-44,4 1-79,3 0-106,5-1-168,3-1-3499,4-1 3040,3-3-650,4-3-258,4-3-801,3-3 2627,5-7 0,-1 0 0,-7-1 0,26 1 0</inkml:trace>
  <inkml:trace contextRef="#ctx0" brushRef="#br2" timeOffset="566685">2235 15733 11805,'1'-4'8581,"0"0"-3832,-1 4-4272,4-64-2553,-3 44 2263,2-16 1,-1 3 861,-3 26-820,0 2 323,0 3-552,0 2-50,0 5 33,1 1 17,-1 8 5,3 3 1328,1 5-1339,4 15 18,0-6-785,2 12 767,-3-8-5,-1 4-6,-2 6-17,-2-10 1,-2 2-51,-3 21 45,1-20 0,-1-1-28,-4 9 33,0-8-3100,2-7 3117,1-7 23,1-4 27,2-10 18,0-2-1,0-13-39,-1-3 515,-2-8-509,1-3 5,-1-5-22,1-6 23,1-4-350,1-8 344,0-3-6,2-4-1474,2-2 1480,1 1 0,3 2-597,1 3 602,1 4 1,1 2-1,-1 2 0,2 1-5,1 2-6,1 1 2080,1 1-2091,2 4 11,1 2 0,0 4 1,2 3-52,9-2 52,-7 9 331,7-2-315,-9 11-34,0 1 2005,1 5-2016,-1 2 6,-1 5-6,0 4-5,-1 3-6,-4 4-2077,-2 1 2099,-6 4-898,-1 1 904,-8 2-11,-3 0 5,-18 12 6,3-12-39,-12 7 11,6-15-387,-1-4 320,-1-3-51,0-4-173,3-4 2122,3-3-2789,4-3-862,5-5-3519,5-4-4099,4-2 9466,4-1 0,1 5 0,2 3 0</inkml:trace>
  <inkml:trace contextRef="#ctx0" brushRef="#br2" timeOffset="567147">2955 15515 17091,'-5'4'3451,"2"-1"398,3-3-3827,-15-2 243,12 2-293,-11-2 140,15 1-145,4 0-2958,4-1 2868,5-1-141,6-1-759,2 1 233,5-3-565,1 1-1188,1-1-4406,-1 2-1742,-3 0 8691,-4 0 0,-10 3 0,-6 0 0</inkml:trace>
  <inkml:trace contextRef="#ctx0" brushRef="#br2" timeOffset="567762">3803 15247 16568,'-37'-14'69,"-1"-1"0,3 2 1,4 3 2517,3 10-2531,-3 0 1414,0 2-1363,-15 3-57,14 1 1,-7 2 22,12 0-56,10-2-17,-1 1 871,11-2-866,2-1 12,2-1 3381,1-1-3398,1-1 11,0-1-11,1 3 0,0-1 11,0 6-5,1-1-6,2 9-6,-1-5 17,2 6 6,-2-3-6,0 0 12,0 2-18,0-1-3380,-2 2 3392,1 0-233,-1 0 222,0-1 22,0 5-17,0-4-2180,-1 6 2180,0-11 2192,-1 0-2175,1-8 249,1 0-182,0-2 1888,0-2-1911,0-4 3404,0 1-3420,0-4 0,0 4-22,2-3-40,2 1 6,3-3-5,3 1-6,11-1 11,-3 1 22,21 0-28,-5 4-5,3 4 17,-3 2-6,2 8-34,5 5-5,-1 1-45,5 7 17,-23-9-23,-1 4-5,-12-6-112,-7 6 61,-5-4-16,-6 6-45,-8-6-85,-6 0-66,-4 1-129,-6-2-158,-2 0-217,-2-3-815,0-2-87,-1-4 958,-16-3 0,29-1 1,-9-1-1</inkml:trace>
  <inkml:trace contextRef="#ctx0" brushRef="#br2" timeOffset="567969">3656 15211 14454,'45'-19'93,"1"-1"1,-5 2-1,-6 4 1995,-14 10-2128,-2 1-189,-1 1 396,-2 1-2194,1 1 1424,1 0 1,-8 0-1,-1 0 1</inkml:trace>
  <inkml:trace contextRef="#ctx0" brushRef="#br2" timeOffset="568577">658 16364 19011,'-36'26'526,"0"1"1,7-1-1,14-5-72,30-15-50,17 3-5032,5-4 4896,10 0-86,0-4 0,3 0-609,-8 0 1,2 0 468,18 0 0,1-1 222,-12 0 1,2 0-215,2-1 0,4 0 1,-1 0-434,-11 0 0,-1 0 1,3-1 391,-2 1 1,3-1 0,0 1 0,-3-1 113,3 0 1,-3 0 0,4 0-112,3 0 1,4 0-1,0 0 1,-3 1-4,5-1 1,-3 0-1,2 0-7,-2 1 1,2-1 0,1 0 0,-5 0-17,-1 1 1,-2 0 0,-1-1 16,0 1 1,0 0 0,0 1-1,-3-1 1,1 0 0,-1 1 5,-3-1 1,0 1-1,2 0 9,9 0 1,2 0 0,-1 0 18,-5 0 0,-1 0 1,-1 1-35,-2-1 1,0 0 0,-3 1-4,9 0 0,-6 0 0,2 2-6,-11-1-16,-9 1 1352,-8 0-1515,-6 1 450,-4 0-1828,-1 2 1563,-1 0 0,-4-2 0,-1 0 0</inkml:trace>
  <inkml:trace contextRef="#ctx0" brushRef="#br2" timeOffset="572269">26509 8843 16189,'-61'-2'67,"0"-1"1,5 1 0,9 1-80,23 2 18,7 1 1172,22-1-1067,6-1 29,13 0 17,12 0-2021,14 0 1965,-17-1 0,2 0 2,7-1 1,2 0-581,8-1 0,3 0 555,-14 0 0,2 0 1,0 0-537,5 0 0,1 0 0,1 0 530,4 0 1,1-1 0,5 1 1,-7 0 0,5 0 0,1 0 0,1-1 0,-3 2-376,3-2 0,-3 2 0,1-1 0,4 0 321,-10 0 1,3 0-1,1 0 1,0 0 0,-1 0-1,-2 0-106,10 0 0,-2 1 0,-1-1 1,0 0 107,3 0 0,0-1 0,0 1 0,0-1-72,-1 1 0,-1 0 0,2-1 0,4 1 66,-10-1 1,3 1 0,2-1 0,1 0 0,-2 0 0,-4 1-10,-1-1 1,-2 1 0,-2-1 0,1 1 0,3-1 1,-1 1 0,4-1 1,0 0-1,0 0 1,-2 0-1,-4 0 2,5 0 0,-4-1 0,-1 1 0,-1 0 4,0 0 0,-1-1 0,0 1 0,-1-1-1,13 0 0,-1-1 0,0 0-4,-5 0 0,-1 0 1,-1 1-3,-5-1 1,0 1-1,0 0-18,8-2 0,1 1 0,-4-1-34,4 0 0,-2 1-45,-14 0 1,1 1-1,-4 0-325,-6 0 1,-4 0-1696,20-3 2110,-6 1 0,-22 3 0,-5 1 0</inkml:trace>
  <inkml:trace contextRef="#ctx0" brushRef="#br2" timeOffset="574855">5783 15554 16167,'4'-44'1089,"-1"0"0,1 0 1,1-23-1,1 11-601,0 27 501,-1-5-306,-3 13-254,-2 10-272,1 0 25,-1 9-132,0 1 267,-1 12-289,-1 1-22,-2 14 16,0 1-10,-1 25-2356,1-10 2344,0 16 0,3-15-1146,5 17 1146,2-17-566,5 9 566,1-23 6,2-5-12,0-4 12,2-4 16,0-5 12,1-3 1843,2-4-1771,7-4 1326,-6-3-1325,5-5 16,-9-4 898,-2-2-876,-2-4 18,-2-1-18,-1-4 102,-2-16-163,-3 5-5,0-14 49,-2-1-573,2-2 507,1 3-823,0 10 794,-1 19-5,-1 5-16,0 4-29,-2 4-50,0 3-382,-1 2-822,4 6-1418,1 1-6715,2 4 9404,-1 0 0,-3-5 0,0-1 0</inkml:trace>
  <inkml:trace contextRef="#ctx0" brushRef="#br2" timeOffset="575072">6518 15466 19707,'40'-22'-681,"1"-1"1,0 1-1,10-8 1,-5 9-1051,2 25-1271,-16 4 622,-2 2 2380,1 4 0,-15-7 0,-2 0 0</inkml:trace>
  <inkml:trace contextRef="#ctx0" brushRef="#br2" timeOffset="575241">6624 15795 14807,'-4'3'6144,"0"-2"-3449,4-1-2998,44-14-206,-20 6-651,7-2 1,0-1-146,1 1-728,2 0-2050,1-1 3417,4-2 0,-18 6 0,-1 1 0</inkml:trace>
  <inkml:trace contextRef="#ctx0" brushRef="#br2" timeOffset="575682">7712 15231 18184,'1'-4'4359,"-1"0"-1469,0 4-2857,-54-2-5665,29 13 5643,-9-5 0,0 2 23,8 21 1392,1 3-1421,1 1-807,2 2 813,3 0-22,4 1-268,4 1 274,5-2-12,4 11 6,6-13-17,6 5-6,5-16 2431,3-5-2470,17 1 11,-7-8 17,12 1 12,-9-9-850,0-2 878,1-3 5,-1-2 364,-1-4-358,-4-2 83,7-8 80,-6-3-52,-2-2 40,-10 1 6,-10 8 10,-2 0 12,-3 1-39,-4 1-12,-2 1-28,-5 1-33,-3 1 11,-3 2-17,-4 1-5,-2 3 5,-4 2-28,-2 1 1,-1 4-35,0 2 3040,1 4-3057,1 3-10,3 2 22,2 3-11,2 2 0,3 3-129,-5 11-79,8-7-597,-2 9 132,10-12-453,4 0-1002,4 0-3233,5 0-3982,3-3 9437,2-4 0,-5-8 1,-1-4-1</inkml:trace>
  <inkml:trace contextRef="#ctx0" brushRef="#br2" timeOffset="575871">8225 15636 21349,'8'-4'2655,"-2"0"-1691,-6 4-471,0 0-521,0 67-2152,-3-35 1283,2 12 1,-2-1-8935,-5-11 9818,0-3 1,4-14 0,1-6 0</inkml:trace>
  <inkml:trace contextRef="#ctx0" brushRef="#br2" timeOffset="577482">7781 15217 6647,'6'-7'5096,"-1"2"-2183,-5 5 1792,0 0-3904,30-43-157,-23 31-112,23-32-90,-30 42 3188,0 2-3523,-2 0-12,-2 0-106,-2 0 39,-3 0-17,0 0 11,-2 2 6,-2 2 40,-13 6-57,9-3 6,-9 4 5,15-5 12,1 1 27,1-2-44,0 2 0,1-1 0,-4 5 11,2-1-6,-5 4 12,0 3-1,1-2-44,-2 5 39,-1 3 6,-2 3-23,1 1-3386,2-2 3375,6-7 5,1-2 1,2 0-6,1-1-28,0 0-34,4 0-195,-1-1-500,2 1-1259,1 0 2016,3 1 0,-2-6 0,2-2 0</inkml:trace>
  <inkml:trace contextRef="#ctx0" brushRef="#br2" timeOffset="591324">5768 15438 20078,'-2'-32'596,"0"-1"1,-2-21-239,1 47-44,0 0-28,0 1-45,0 1-23,1 0-5,-1 0 0,0 1 5,1-1-11,1 2-27,0 0 77,1 2-274,-1 5 34,2 2 39,3 14-11,1-2-17,2 11 0,-1-4-6,-1 4 1,1 2-3415,-2 4 3397,1 1-2273,1 2 2262,0-1-401,2-3 401,5 12-16,-2-14 28,9 15-1,-10-22 34,3 2 2031,-3-7-2053,-3-8-17,1 1 3142,-3-8-3075,-1-1 946,-1-2-856,-1-2 616,-1 0-151,0 0-409,0-3-68,2-2-3453,-1-4 3364,2-2-800,0-3 800,2-1 12,5-13-35,-1 5-5,5-11-1986,-3 8 1991,2-3 904,0-1 0,0-1-886,5-9-21,-5 9 1,0 0 20,-1 1 33,-1 2 755,-2 3-705,1-7 12,-4 3-73,0 2 11,-3 7 3250,-3 5-3306,0 5 472,0-4-477,0 8-12,0-3 6,-1 6-12,0 0-55,0 2 5,0 5 40,-1 1-12,0 3 11,0 5-5,-1 6 17,-1-2-1,1 2 12,-1-5-17,1-4 11,-2 3-16,1-4-1,-2 4-44,0-4-85,-1 5-167,1-4-449,-1 1 751,-3 15 0,6-16 0,-3 9 0</inkml:trace>
  <inkml:trace contextRef="#ctx0" brushRef="#br2" timeOffset="596099">9191 15482 18724,'43'-11'-691,"1"-1"0,2 2 0,-7 4-82,-12 9-73,6 2 51,-16 1 385,-3 0-99,-5 1 207,-3 4 347,-6-2 95,-6 5 62,-5-3 16,-4 1 51,-4 1 11,-2 0 28,-2 2 61,-2 0 111,0 2 562,-14 9-482,9-6-207,-8 8 174,13-9-51,4-1-78,3-2-101,4-2-95,3-1-68,4-3-33,4-1 16,1-2 57,4-1 33,3-2 6,3 0-40,6-3-77,5-1-68,4-3-40,4-2-21,3-4-34,2-3-29,3-2-422,1-1 356,-1-2-1,1 0-94,8-11 201,-12 7 61,4-8 51,-19 8 39,-4-1 146,-6-11-84,-4 5-760,-5-6 832,-3 10 46,-3 4 503,-6-6-279,4 10 711,-2-4-224,1 7-583,5 3-45,-2 0-44,4 4-34,2 1 792,0 2-887,0 0 128,1 2-469,0 0 111,1 6 22,1 0 40,3 5-11,2 3-6,3 3 0,1 4-17,0 3 0,0 2-11,0 4-22,-1 1-57,-2 3-28,-1 0-55,-3 0-616,-1-1 319,-3 0-3793,-4-1 1860,-3 0 2420,-5 3 0,6-16 0,0-2 0</inkml:trace>
  <inkml:trace contextRef="#ctx0" brushRef="#br2" timeOffset="596699">10822 15175 21985,'-57'-10'62,"5"3"-62,25 10-17,-5 1 23,-3 0-1,-4-1 1,0 1-6,-1-1 33,-11 1-5,14-2 12,-5 1 10,20-3 1043,4 1-998,5-1 28,3 0 365,3 0-141,1-1-61,3 1-214,0-1 546,2 1-629,1 3 22,-1 2 12,1 4-1,-2 2 18,0 4-1,-2 2-5,1 3-1,-1 2-5,0 3 17,-1 2 5,-1 2-10,0 3-3382,-1 3 3353,-1 2 28,0 1-5,0 1 0,0-3-18,1-1 18,0-3-12,3-2-10,1-2 4,2-3-4,4-2-1,2-1 39,16 5-16,0-8-6,13 3-11,0-10-12,5-3-72,4-2-492,4-3 285,2-2-2163,-4-1 1,2-1 2436,14-2 0,-24 1 0,-4 0 0,-10-1 0</inkml:trace>
  <inkml:trace contextRef="#ctx0" brushRef="#br2" timeOffset="608464">11581 15219 11234,'0'-4'3797,"1"0"2219,-1 4-5720,6-26-66,-4 19-28,5-19-18,-8 26 422,1 0-264,-3 0-135,-2 1-162,-4 1 16,-4 2-44,-1-1 17,-5 2-18,-3 1 1,-3 2-495,-4 0 500,-1 1-3212,0 0 3190,-1 1 28,3-2 11,2 1-1120,4-2 1131,3-2 292,3 0-269,5-2 2834,2-1-2812,4-2 0,1 0-17,2 0 1889,1 0-1962,0 1-5,0 0 11,-1 1-5,-7 12 5,3-4 6,-5 11-17,4-5-6,1 2 12,1 3 0,1 1-1,1 3 1,2 2-12,0 1 29,3 2-18,1 1-5,2 1 6,7 26-6,-4-21 0,5 17-479,-7-28 479,2-2 0,-1-2-6,2-2 6,0-2-267,2-2 228,2-3-11,4-4-40,3-2-39,4-3-78,5-2-627,21-5 11,-8-3-472,15-5-884,-13-1-2899,2-1 5078,8-5 0,-26 9 0,0 0 0</inkml:trace>
  <inkml:trace contextRef="#ctx0" brushRef="#br2" timeOffset="610104">13664 15284 25066,'0'-58'241,"2"11"-197,2 42 213,2 2-235,-1-1-10,1 2 85,-1 0-85,2 0 59,3 2-60,-2 0 1,4 0 102,-2 0-108,0 0 5,0 0-5,1 0 5,4 2-6,1 0 1,0 2 16,-3 1-16,-5 1 5,-1 1 6,0 3 0,0 1 16,3 15-5,-4-4-5,4 11 10,-5-4-5,1 2-5,-2 2-6,0 1 19,-2 9 0,-1 2-19,0 5-127,0-6 1,-3 0 137,-5 4-17,-7-3 6,-1-2-567,-3-10 556,2-15-12,-2-2-16,-3-3-85,-1-2-1070,-15 0-1012,8-5 2189,-13-1 0,26-4 0,1-1 0</inkml:trace>
  <inkml:trace contextRef="#ctx0" brushRef="#br2" timeOffset="610397">14384 15714 21568,'-12'46'-580,"1"1"0,-2-1 0,0-8 0,3-21 0,0 1 1</inkml:trace>
  <inkml:trace contextRef="#ctx0" brushRef="#br2" timeOffset="639492">11983 15329 18592,'-23'-41'181,"0"-1"0,0 4 1,9 7-70,14 20 1109,1 1-1092,6-5-28,5 3-62,3-2 417,7 3-439,-8 7 211,5 0-240,-4 4 690,0 0-689,1 3 0,1 2-1,0 3-4,2 2 4,-2 2-27,9 9 11,-8-3-11,3 6 0,-9-6-12,-3-2 35,-2 0-7,-3 5 34,-3-6 6,0 3 11,-3-7 11,-1-1 40,-7 2 5,2-3 17,-4 1 241,-1-3-135,2-2 17,-2 0 28,4-3-22,2-1-17,1 0-34,2 0 45,2-1-67,0 1-141,8-1 40,5 4-50,4-1 11,4 3-6,-3 0 0,8 6-11,8 11 6,-7-3-12,2 7-5,-18-9-6,-1 0 12,-3 1 5,-3-1 28,-1 6-23,-5-7 6,-3 5-5,-3-8 22,-14 3-11,5-4-12,-10 1 7,-2-4-18,7-5-11,-6 0-28,11-4-100,3-1-202,1-2-465,4-1-914,2-4-2956,2-2 4682,3-4 0,2 6 0,2 0 0</inkml:trace>
  <inkml:trace contextRef="#ctx0" brushRef="#br2" timeOffset="639709">12687 15582 19604,'6'2'2890,"-2"0"-1434,-4-2-1478,-23 37-90,14-21-174,-18 31-238,19-31-6186,-2 8-2381,4-8 9091,0 4 0,5-14 0,0-2 0</inkml:trace>
  <inkml:trace contextRef="#ctx0" brushRef="#br2" timeOffset="640035">12976 15263 25047,'1'-35'193,"0"0"0,1-21-92,-1 54 727,0 0-688,-1 1 138,0 5-267,0 2 134,0 7-134,-2 15 6,-3 15-6,-1 2-1662,-3 7 1651,3-11 0,-2 2-273,0 3 223,0 1-45,0 0-196,2-1-1872,0 14-3297,4-15 5460,4 13 0,-1-37 0,3-1 0</inkml:trace>
  <inkml:trace contextRef="#ctx0" brushRef="#br2" timeOffset="641044">15174 15238 19881,'-27'-24'75,"-1"1"1,-20-15-26,30 35-27,-2 1 5,-1 1-6,0 0 1645,-10 1-1679,8 2 29,-6 1-6,13 1-5,2 2 641,3 1-647,3 0 336,0 2-331,4 0 12,1 2 0,2 1 1065,0 2-1054,1 2 6,0 2 27,2 2 51,2 13-50,0-7 0,2 10 5,-3-9 6,-1 0-23,-1 1 6,0 2 22,-3 13-44,-1-10-17,-1 9-12,0-17 7,2 0-1,1-3-6,1-2 1,2-1-6,2-2-6,4-1 6,2-2 12,1-1-18,9 4-5,-3-6-28,7 3-51,-5-7-145,1 0-236,1-1-475,1-1-1020,1-1-2918,0-2 4884,4-1 0,-13-1 0,0 0 0</inkml:trace>
  <inkml:trace contextRef="#ctx0" brushRef="#br2" timeOffset="641460">15593 15214 26418,'-30'15'79,"4"3"-68,11 11-3038,1 3 3033,1 2 579,-4 18-574,5-12 29,0 13-40,7-18-11,3-4 0,2-2 5,3-5-16,9 5 0,8-7 27,19 0 6,-11-12 1521,7-8-1498,-16-7-1,1-4 12,0-3 385,9-12-329,-8 3 0,5-8 134,-2-5-106,-8 10 658,4-8-491,-6 9-144,-5 8-35,0-1-10,-5 12-29,-2 1-22,-1 3-50,0 1 16,3 9-22,0 1 0,2 8-22,1 12-1,-2-5-27,1 12-62,-4-10-129,-1 4-1176,0 17-135,-1-11-1982,0 13 3534,0-12 0,0-18 0,0-2 0</inkml:trace>
  <inkml:trace contextRef="#ctx0" brushRef="#br2" timeOffset="641663">16238 15669 18876,'26'25'39,"-6"-1"1563,-21-2-1613,-1 2-691,-1 1 484,-1 1-335,-3 13-2129,2-10 2776,-1 11 1,4-26 0,1 0 0</inkml:trace>
  <inkml:trace contextRef="#ctx0" brushRef="#br2" timeOffset="641928">16694 15351 27286,'-2'-10'28,"0"7"-16,2 25-1,0 4-22,0 24-57,-4 13-689,2-30 1,0-1 549,-2 1 0,0-2-639,-3 12-845,1-3-3687,2-4 4696,0 2 1,2-19 0,1-2 0</inkml:trace>
  <inkml:trace contextRef="#ctx0" brushRef="#br2" timeOffset="642338">17020 15232 21063,'0'-5'2572,"0"1"-802,0 4-1720,48-54-22,-28 40-17,10-15 1,0 5 10,-12 26 0,2 3 40,9 4-17,3 4-23,1 1-5,-1 1-476,-10-3 464,0 1 12,7 8 0,-9-4 124,2 6-113,-7 3 44,-6 2-21,-1 2 16,-5-2 34,-3 4-3294,-4 5 3221,0 3-12,-3-1-2019,1-10 2026,0 0-159,-1-1 136,0 0-1459,1-1 1459,0 1 5,1-1 905,0 0-927,1 2-22,-1-1-34,-1 1 11,-1 0 1865,-3-2-1927,-4-1-32,-4-3-102,-6-2-120,-5-3-495,-5-2 266,-6-1-8892,1-3 9414,2-2 1,17-5 0,9-2 0</inkml:trace>
  <inkml:trace contextRef="#ctx0" brushRef="#br2" timeOffset="651161">17847 15033 15081,'-2'-2'4969,"0"0"-757,2 2-4061,-13-16-50,10 11-34,-8-13-39,16 14-17,4-2 17,3-2-5,11-4-7,-4 4-10,8-4 16,-6 6-10,-1 0-1,1 0 0,7 2 0,-9 2-5,5 0-6,-9 3 0,-2 2-6,0 3 1,-2 4-1,5 11 17,-4-2-11,2 12 6,-6-5-1,0 3-5,-2 4 6,0 2-6,-2 2 11,0 2-5,-1 2-787,1 1 792,0 1 0,2 0-11,1 2-6,-1-13 1,1 1-6,4 17-1,-4-16 1,0-1-6,2 12 0,-5-12 1,-1 1-7,0 16 9,-2-17 0,-1-2-19,-6 11 10,-5-3 7,-6-2-1,-6-5 17,-4-1 22,-5-5-11,-4-2 6,-5-4-1309,-3-3 1174,-4-4-234,-2-5-2673,15-5 0,0-3 3025,-23-5 0,10 3 0,23-4 0</inkml:trace>
  <inkml:trace contextRef="#ctx0" brushRef="#br1" timeOffset="655551">4809 16920 13964,'-13'-48'427,"1"-1"1,2 8 0,-1 7 2258,-11 13-2490,6 9 1376,1 3-1454,-2 3-34,0 2 838,0 3-877,-1 2-23,-2 4 0,-1 3 3345,-1 6-3350,-1 2-6,1 5-496,1 3 496,1 2-16,2 4-1,1 1-16,2 1 11,2 2-29,2-2-4,2 1 4,3-4-16,2-2-44,5 4 72,4-10 16,4 1 24,5-11 21,4-5 6,2-2-5,5-3 22,1-6-6,2-1 6,0-8 17,0-1-6,-1-5 23,-2-2 5,-3-2-331,-3 0 359,-1-3 22,-5 2 12,-2-2 17,-2 3 6,-2 0-12,-3 3-23,0 3 513,-2 3-507,-1 4-5,0 2-17,-1 4-62,0 2-33,0 2 284,-1 9-318,0 0 0,-1 10-11,0 1 0,0 3-6,1 3-28,0 2-123,0 15-33,3-8-506,1 10 297,3-14-178,3 0-241,3-3-403,2-1-611,3-2-2145,1-2 3988,5-1 0,-11-9 0,0-2 0</inkml:trace>
  <inkml:trace contextRef="#ctx0" brushRef="#br1" timeOffset="655872">5295 16984 20629,'-36'34'24,"0"0"1,1-3-1,12-6 4,21-17 869,2-1-830,1-2 331,1-1-247,2-1 480,5-1-356,-2-1 491,5-1-503,-4-2 6,0 0-12,0-3 6,-2 0 23,0 0-22,-2-1 16,-2 3-28,-1-1-45,-1 2-17,0 0-27,0 1 50,-4-2-129,0 2-40,-3-1 29,2 0 0,0 2-17,-1 0 22,1 0-10,0 0-29,1 0-6,2 0-16,0 0-487,1 0-913,1 9-1250,1-2 2633,3 10 0,-1-10 0,0 0 0</inkml:trace>
  <inkml:trace contextRef="#ctx0" brushRef="#br1" timeOffset="657436">6353 17054 19255,'-7'-44'1253,"0"0"0,1 0 0,-4-13 0,3 13-877,6 25 49,0 12-363,0 4-79,0 1-39,1 7 45,0 3 0,1 20-6,1-3 6,3 15 11,-1-4 0,5 21-28,-2-10 11,2 14-6,-2-18-1023,1-3 1046,2-3-17,1-4-7,3-4 24,2-3 11,0-6 34,9 0 22,-7-10 17,6-1 45,-10-8 180,6-12-152,-4 0 179,8-24-163,-10 8 638,4-12-705,-7 6 74,4-20-102,-4 9 3,3-13-30,-5 17 44,5-10-865,-4 14 793,3-4-12,-6 19-28,3 0-156,0 8 298,1 2-1295,8 6-623,-2 5-3797,10 2 5590,2 1 0,-13 0 0,0-1 0</inkml:trace>
  <inkml:trace contextRef="#ctx0" brushRef="#br1" timeOffset="658251">7389 16891 22772,'27'-21'-288,"1"-1"1,5 1-1,-1 4-278,3 10-341,15-1-4033,-2 5 4940,-7 2 0,-7 0 0,-16 1 0</inkml:trace>
  <inkml:trace contextRef="#ctx0" brushRef="#br1" timeOffset="658419">7345 17183 17470,'52'-10'-1309,"0"1"0,-2 0 0,-5 0 1026,-12 1 0,-4 1 1,4-1-1,-1 0 0</inkml:trace>
  <inkml:trace contextRef="#ctx0" brushRef="#br1" timeOffset="658994">8324 16831 23607,'10'-43'123,"0"-1"0,-2 3 0,2 11-89,4 23-17,0 1-6,2 1-6,10 2-10,-5 1-23,9 2 0,-8 4-6,1 2-5,-1 2-17,-1 2-11,-1 1-28,-1 2-34,-4 0-17,-2 0-167,-4 9 217,-4-6 29,-6 12 168,-18-2-17,4-4 45,-12-1 33,11-12 68,-1-1 11,1-2 39,1 0 39,0-2-17,1-2 57,1 0-12,2-2-22,1 0-50,3 0-7,2 0-44,1-2-33,3 1 61,0-1-258,6 2-11,0 0 45,6 0-28,3 1-11,5 2-17,15 7-3341,-6-1 3385,11 6-10,-11-3-224,-1 1 179,-2 1-6,-2 0-101,3 9 68,-10-6-6,-2 8 17,-11-7 50,-6-1-6,-14 6 1,-1-7-68,-13 3-16,2-6-520,-4-2 296,-4-2-107,-3-2-297,-1 0-588,-3-2-2453,-1-2-5635,3 0 9410,7-2 0,16 0 0,9-1 0</inkml:trace>
  <inkml:trace contextRef="#ctx0" brushRef="#br1" timeOffset="659468">9155 17210 20145,'0'-4'3697,"0"1"-1865,0 3-1821,-6 1 11,1 10-16,-7 5-23,3 11-67,-2 3-123,-1 2-292,-1-1-6043,-7 14 6542,4-8 0,1-6 0,8-15 0</inkml:trace>
  <inkml:trace contextRef="#ctx0" brushRef="#br1" timeOffset="660218">9835 17021 24245,'-2'-48'579,"0"1"0,1 3 0,-1 9-305,0 22-28,0 3-66,0 4-74,0 2-89,1 3-6,0 0-33,-5 9-12,2 1 34,-6 9-6,2 2 1,-3 5 10,1 4-16,-1 1-6,1 1-5,1 0 0,3-1-18,2-1 7,2-3-6,12 8-3365,0-11 3393,13 4-19,15-12 35,-4-7-10,15-1 5,-11-9 0,-1-3 0,-2-4 16,-4-3 52,4-12-2276,-12 5 2253,2-8 2325,-8-4-2253,-6-4-66,-2-1-1,-5 4 6,-3 12-11,0 4 120,-2 2-131,0 6-23,0 1-50,-1 7 3375,0 1-3364,-2 3 16,0 4 24,-2 4-40,-3 14-40,3 5 29,-1 1-6,5-2 17,3-10 17,5-2-6,3-2 12,6-2-23,5-2-6,5-2 17,5-4-1720,5-3 1731,2-2-5,18-8 34,-15 1 27,18-15-28,-30 6 18,1-7 27,-15 5-17,-4-2 23,-2-1-23,-5-3 1,-1 0-1,-3-2 12,-3-2-12,-4 0-16,-2 1 22,-13-9 1704,-4 2-1732,-2 3-28,1 8 0,10 10 0,2 4-112,-2 1-73,8 3-78,-1 1-79,9 2-128,1 4-247,2 1-482,3 6-1232,5 2-7079,2 1 9510,0-2 0,-5-5 0,-2-2 0</inkml:trace>
  <inkml:trace contextRef="#ctx0" brushRef="#br1" timeOffset="660438">10895 16777 23220,'-4'0'3137,"0"0"-2784,4 0-421,12-9-77,5 7-74,13-7-117,3 7-173,3 1-214,-1 0-392,0-1-666,-3 2-2276,-1-1 4057,-1 1 0,-14 0 0,-3 0 0</inkml:trace>
  <inkml:trace contextRef="#ctx0" brushRef="#br1" timeOffset="660637">11080 16968 26637,'-52'20'-163,"15"-4"102,49-16-141,7 1-128,6-1-1050,8-1 613,4-1-252,4-2-353,2-2-471,-2-1-1347,-1 0-1162,-2 0-5479,-7-1 9724,-4 1 0,-14 3 1,-5 3-1</inkml:trace>
  <inkml:trace contextRef="#ctx0" brushRef="#br1" timeOffset="660836">11597 16777 18891,'0'-5'6710,"0"2"-3832,0 3-2686,-1-60-192,0 43 0,0-44 0,0 60 0,0 0 0,-1 4 0,0 2 0,-2 14 0,2 1 0,0 11-3392,1 0 3392,3 4 0,0 5-547,3 3 547,1 4-253,1 3-596,-2 2 1,-1 2-85,-1-19 1,-1 1-3984,1 18 1,-1-2 4486,-2-3 1,0-24-1,0-10 1</inkml:trace>
  <inkml:trace contextRef="#ctx0" brushRef="#br1" timeOffset="661285">12325 17280 26743,'-10'51'-420,"0"0"0,7-12 0,-2-7 0,-7-11 0</inkml:trace>
  <inkml:trace contextRef="#ctx0" brushRef="#br1" timeOffset="665091">13209 16951 17323,'-15'-41'50,"-1"1"1,1 4-1,8 6 2225,23 14-2235,-2 5 933,7-3-928,-5 6-23,2 2-5,0 0-6,0 4-11,1 0 11,-1 2 508,1 3-531,8 6-4,-6 2 4,6 6-16,-8-2-11,-2 1-22,-2 2-29,-1 1-16,-2 1 16,-3 0 0,-2-1 1773,-3 1-1717,-3 8 45,-4-6 23,-2 6 22,-4-11 17,-2 0 50,-1-3 56,-1-2 308,-7-1-190,5-5 11,-5 0 269,1-5-319,6-1-29,-2-2-38,7-1-17,2-1-51,1 0-17,2 0-10,2 2-52,-1 0-301,2 0 234,4 2 12,3 0 22,6 3-5,4 1-12,6 2-55,18 6 27,-7-2-27,13 5-41,1 3 29,-12-3 1,6 6 16,-22-6 16,-7 2 18,-6 0 33,-6 2 68,-35 19-40,7-13-34,0-6 1,-2-1-3398,-11 0 3392,-2-3-50,-14 4-601,16-6 607,-6 2-2112,22-7 2022,5-2-141,5-2-67,3-2 1820,5 0-2637,1-2-293,4-1-3431,3-3-4012,1-1 8895,3-2 0,-3 3 0,0 1 0</inkml:trace>
  <inkml:trace contextRef="#ctx0" brushRef="#br1" timeOffset="665372">14240 16828 26110,'-13'16'23,"2"0"-12,11 4-11,0 3-11,0 2-6,5 14-84,2 6-33,3-1-124,3-3-118,-2-12-150,1-1-247,0 0-375,1 0-493,-1-2-942,-1-2-1852,-3-1-3944,-3-4 8319,-2-4 1,-2-7 0,0-4 0</inkml:trace>
  <inkml:trace contextRef="#ctx0" brushRef="#br1" timeOffset="665660">14076 17178 19160,'-5'-3'3713,"2"0"-442,3 3-3282,-48-29 28,43 22 16,-30-24 1,58 30 5,8-2-5,9 2-3303,7-1 3286,5 1 11,3-1 6,2 1 5,-2-1 11,-2 0 1,-2-1 553,-6 0-559,-3 0 0,-7-1 11,-5 0 39,-5 1-17,-6 0-11,-5-1 17,-1 1-61,-5 2-29,-1-1 2507,-4 2-2624,0 0-5,0 0-623,0 0-1181,0 0 1932,-1 2 0,-1-1 0,-1 1 0</inkml:trace>
  <inkml:trace contextRef="#ctx0" brushRef="#br1" timeOffset="668527">14943 17057 12853,'0'-10'6155,"0"3"-5041,-4-30 1,-2-8-1398,2-10 588,-2 2 1,1-1 225,3 1-77,1 21-84,1 4 239,0 6-323,0 4 533,0 3-690,0 7-45,0 1-79,0 7 828,0 0-867,0 3 275,0 11-230,2 2-22,0 12 5,3 0 12,0 4-12,0 5-16,1 2-9,-2-7 0,1 0-3383,1 17 3408,-2-17 1,0 0 5,2 10-387,-1-3 376,1-5 33,0-2-5,-2-6 45,0 2-17,-3-11 27,0 0 52,-1-13 83,0-1 106,0-3-167,-4-13-113,-1 1-16,-5-13-6,1 3-11,-2-2 12,1-3 10,-1-4-5,1-2 5,2-4 40,1 0-12,3 0 40,2-11-57,3 15 7,2-7-1,2 21 6,0 4-29,-1 4 3185,-1 4-3229,-2 4 539,1 1-533,-2 9 10,1 2 7,2 9-23,0 2-6,0 5-27,0 3-7,-1 3-212,1 17 0,-1-9-757,1 13 303,1-15-571,3 0-1272,3-1 2577,6 3 0,-7-19 0,0-1 0</inkml:trace>
  <inkml:trace contextRef="#ctx0" brushRef="#br1" timeOffset="668870">15900 16672 16702,'-47'38'76,"0"1"1,3-4 0,5-3 2079,-10 4-2033,12-9-11,-10 9 213,18-14-168,3 0 1087,-1 5-1160,10-8-6,-2 3 2510,13-5-2532,2-4 470,2 2-470,5-6 34,3 2 1673,5-1-1719,4 1 12,4 0-44,5 0 10,5 0-11,7 0 0,2-1-2307,11 3 2270,-8-3 1,0 0-64,2-2-12,0 0-44,-2-2-85,-4 0-134,-1-1-258,-5 1-599,-3 0-2050,-5 2 2613,-2 1 0,-11-4 0,-1 0 1</inkml:trace>
  <inkml:trace contextRef="#ctx0" brushRef="#br1" timeOffset="683112">16713 16713 13564,'7'4'4660,"-1"0"-3965,-6-4 1119,0 0-1730,-15 24-11,8-15 11,-12 19-11,12-20 22,0 0 22,0 0 29,-1 1 39,-1-1 33,0-1 45,-2 0 13,0 0 15,-2-1-11,-1-2-6,0 0 281,-6-2-270,6-1-16,-2-1-23,8-2-66,1-2-35,1-2-33,1-2-17,1-2 1,0-3 16,2-8-73,1 4-17,2-6 12,3 7-11,2 0-23,4 1 17,2 2-17,11-5 11,-5 6 0,9-3-11,3 7-22,3 3 5,-1 3 11,-3 6-6,-11 5 7,-2 3-12,-2 5-22,1 13 11,-8-4-39,-1 23-1,-11-16-272,-4 10 222,-8-10 6,-4 1 28,-5 1-537,-5 0 571,-3 1 16,-3-1 17,-3 0 17,0-3 135,-14 1 5,18-13 28,-4-3-6,23-14-16,7-7-28,4-3-34,4-7 0,4-3-23,4-2-27,4-1 28,6 0-3137,2 1 3108,5 2-524,0 3 519,2 2-6,-2 3 1,0 3 159,0 3-193,0 2 11,1 2 0,2 3-17,1 3 0,4 3-2021,1 2 1909,4 1-482,22 7 62,-12-5 118,-14-5 0,0 1-1286,14 3-1818,3 0 3241,4 1 0,-25-8 0,-1 0 0</inkml:trace>
  <inkml:trace contextRef="#ctx0" brushRef="#br1" timeOffset="683336">18056 16766 14515,'7'-12'4273,"-2"3"-1863,-5 9-2163,0 0 778,-25 31-1031,12-15 6,-21 27 554,16-21-716,-10 14-34,5-7 1507,-8 10-1798,9-10-370,-2-1-583,0 0-1601,-2-1 3041,-4 2 0,14-15 0,0 0 0</inkml:trace>
  <inkml:trace contextRef="#ctx0" brushRef="#br1" timeOffset="683502">17483 16967 18772,'16'-44'970,"-1"0"1,-1 4 0,0 6 321,4 11-782,0 3 155,-2 5-335,0 3-117,-2 4-73,-1 2-56,-2 4 97,7 5-170,-3 3-5,9 7-34,-2 5-28,6 5-1230,5 4 928,4 5-370,6 6-40,-20-19 1,3 3 767,18 15 0,-1-1 0,-4-3 0,-9-8 0,-1-1 0</inkml:trace>
  <inkml:trace contextRef="#ctx0" brushRef="#br1" timeOffset="684777">4591 17880 23147,'-11'-31'28,"2"16"-33,11 30-1,3 34-4245,-1-17 4245,1 22 17,-4-20-423,0 3 406,-2 1-395,-2 1 384,-2-1 6,-3-1 0,-1-2-23,-12 19 34,7-22 23,-7 12 33,10-28 39,1-4 67,2-3 62,2-3 101,1-3 2569,2-1-2620,1-2 68,1-4-242,0-1 1784,0-6-1705,0-10-106,1 2-11,2-8 758,2 6-747,7-10-45,-1 8-6,5-6 1,2 3-12,-3 7-17,5-1 34,5 7-28,13 4 6,-4 3-198,8 5 209,-16 5-34,1 3 11,-1 2-3330,0 4 3331,-2 1-34,-1 2-610,-4 1 610,-2 0-74,-4 0 108,-5 1 93,-3 1-144,-7 8 40,-3-5 3085,-8 4-3064,-3-8 1,-5-2 5,-2-1-5,-3-1 623,-1-3-634,-1-2-63,2-3-67,0-3-134,3-1-166,2-4-585,3-3-873,4-4-3388,3-4-3894,4-1 9175,3 1 0,3 6 0,2 2 0</inkml:trace>
  <inkml:trace contextRef="#ctx0" brushRef="#br1" timeOffset="684977">5355 18207 21312,'6'2'2403,"-1"0"-3115,-5-2-1505,-25 0 2217,16 4 0,-16-2 0,23 2 0</inkml:trace>
  <inkml:trace contextRef="#ctx0" brushRef="#br1" timeOffset="689001">6302 18119 18660,'-4'-51'1120,"-1"0"1,1 8-1,1 7-694,2 16-84,0 12-140,0 3-118,1 2-180,0 2 63,0 8 33,2 2 0,2 10-11,8 15-6,-1-4-953,3 13 953,-3-9-50,5 16 39,-3-11 0,5 10 17,-5-17 5,6 5 6,2-10 23,-1-2 21,-2-12 74,-9-8 84,-1-2 83,-3-1 23,-1-2 931,0-3-1004,-1-2-67,1-6-39,1-3-17,0-4-34,0-4-11,1-2 6,1-1 0,3-11-51,0 10-16,2-6-23,-3 13-39,1 2-89,1 2-141,2 2-996,9-1 15,-2 6-704,8-1-1905,-5 6 3876,3 2 0,-12 0 0,-1 1 0</inkml:trace>
  <inkml:trace contextRef="#ctx0" brushRef="#br1" timeOffset="689228">7302 17965 23573,'23'-18'-1103,"1"3"419,-2 15-207,0 3-262,0 2-533,-1 3-958,-3 2-1389,-3 2-1607,-4 0 5445,-3 0 1,-4-6 0,-2-2 0</inkml:trace>
  <inkml:trace contextRef="#ctx0" brushRef="#br1" timeOffset="689376">7347 18282 22214,'36'-19'-841,"0"-1"1,-2 1 0,-2 3-2089,2 1 1763,8-1 0,-19 7 1,0 1-1</inkml:trace>
  <inkml:trace contextRef="#ctx0" brushRef="#br1" timeOffset="690026">8178 18065 12471,'2'-49'836,"-1"-1"1,0 5 0,1 7 460,0 8-855,1 3 1305,-1 4-1417,0 3-775,-1 4 692,0 3 1603,0 5-1721,-1 2 1354,0 4-1539,0 1 221,0 6-188,-2 2 3410,1 7-3382,-2 3-3397,0 5 3381,0 4-1184,-2 4 1184,1 2-877,-1 2 882,3 2 1,-1-1-40,2 13 2150,4-13-2121,2 8 1404,3-18-1416,4-2 12,1-4 4,3-4 18,2-4 1533,9-4-1523,-5-4 41,6-5-1,-8-4-6,-1-5 6,0-4 45,6-11-34,-5 5 17,5-10 358,-9 9-269,7-11-61,-7 8 0,6-7-3380,-9 12 3391,-1 3-11,0 2 190,1-1-257,-6 8 0,-1-1-56,-5 9 16,-1 1 3370,0 3-3347,0 4-5,2 4-23,-1 4 5,2 4-33,-2 2 6,0 3-34,-1 2-50,0 3-3516,0 2 3202,-1 4-1259,1 0 334,0 2-3216,0-1-1545,1 0 6106,1 3 0,0-19 0,0 0 0</inkml:trace>
  <inkml:trace contextRef="#ctx0" brushRef="#br1" timeOffset="690197">8979 18148 25780,'-7'23'-1221,"-1"-1"-835,4 1-7775,0 0 0,0-4 9543,1-3 0,2-8 0,1-4 1</inkml:trace>
  <inkml:trace contextRef="#ctx0" brushRef="#br1" timeOffset="690979">9632 17897 24206,'9'20'56,"-2"1"-39,-7 5-40,-1 2-5,1-1-95,1 21 67,2-19 11,2 13 17,2-25 17,6 2 17,-1-7-1,4 0 29,-3-9 22,1-1 5,0-6 7,2-2 72,6-13-51,-4 3 130,9-18-102,-12 11-5,4-7 17,-10 8 17,0-1-12,-3 0 1,0 0-40,-2 1 157,-1-6-129,-1 11-27,-1-2-1,0 12-34,-1 4-55,-1 4-23,-1 4 12,-1 6 27,-1 4-100,-1 15 33,2-6 0,0 11-67,5 0 50,4-9-16,5 7 50,3-15 28,4-2-11,4-4 0,3-4 33,17-4 12,-9-4-1,8-4 12,-7-10 73,-7-7-57,-2-1 18,-11-2 16,-8 7-11,-4 1 22,0-1 90,-7-9-112,1 6 79,-9-14-85,2 15-22,-4-3 22,-1 5-66,5 6 4,-5 0-133,6 5 5,4 3-67,0 1-768,4 6-185,1 1-1001,5 5-3407,3 0 5388,8 2 1,-6-5-1,1-1 1</inkml:trace>
  <inkml:trace contextRef="#ctx0" brushRef="#br1" timeOffset="691217">10784 17940 22218,'-5'0'2699,"2"0"-1926,3 0-1496,35-22-723,-12 14 622,30-18-178,-22 20-191,-2 1-235,-3 3-449,-3 0-970,-3 4 2847,3 6 0,-13-5 0,2 6 0</inkml:trace>
  <inkml:trace contextRef="#ctx0" brushRef="#br1" timeOffset="691394">10847 18155 25662,'30'-27'-684,"0"1"1,-2 1 0,-1 5-297,6 7-1692,12-5 947,-11 5-1202,7-3-709,-15 5-284,-1 0 1338,-4 1 2582,-4 2 0,-8 4 0,-4 1 0</inkml:trace>
  <inkml:trace contextRef="#ctx0" brushRef="#br1" timeOffset="691566">11411 17824 28182,'8'-5'51,"-2"4"-51,-6 14 5,0 5-33,0 4 12,0 3 4,-2 5-49,-2 2-51,-1 5-3927,-1 3 3412,-1 5-678,0 2-1530,0 2 2835,1 8 0,3-28 0,1-1 0</inkml:trace>
  <inkml:trace contextRef="#ctx0" brushRef="#br1" timeOffset="692375">12185 18233 20638,'0'-5'3697,"0"1"-2274,0 4-1407,1-22 7,0 25 5,0-13 28,-1 33-84,0 4 11,-2 2-50,-6 19-17,0-10-107,-8 13-212,1-14-482,-4 0-1876,-2 1-3042,-2 0-4028,1-3 9162,3-6 0,9-14 0,4-6 0</inkml:trace>
  <inkml:trace contextRef="#ctx0" brushRef="#br1" timeOffset="693079">13120 18197 15730,'0'-11'3562,"0"2"-1696,0 9-191,0 0-1591,9-64 432,-3 42-483,3-17 1,2 2-22,3 27-18,8-3-2876,-5 8 2888,3 2 341,9 2-352,-6 3 16,8 2-11,-11 4-17,1 2-11,-2 4-11,0 0-6,-2 3 6,-2 0-2262,-2 0 2206,-2 2 2110,-3 11-2105,-4-6 1,-4 10 16,-5-10 11,-3 1 57,-4-2 172,-2-2-145,-2-3 57,0-5 173,-5 0 145,-1-6 3242,2-2-3376,3-4 6,8-5-17,1-1 101,1-11-247,4 4-16,-1-7 50,4 0-90,2 4-22,2-2-16,1 8-7,2 2-5,1 0-5,2 3 27,1 0 0,3 1-10,1 2 10,3 0-28,2 4-10,2 2-7,12 12-5,-7-1-893,7 8 860,-11-5-6,-3 0-6,-2 1-11,-5 2-6,-4 1-5,-5 0-56,-10 12-3014,-3-10 3081,-10 8 4,-3-13 573,-2-3-644,-2 0-387,-11 3 51,9-8-2453,-8 3 1948,13-12-2898,-3-1-1050,8-4 4940,-2-3 0,14 1 0,1-1 0</inkml:trace>
  <inkml:trace contextRef="#ctx0" brushRef="#br1" timeOffset="693303">14153 17973 23324,'-1'47'-60,"0"1"1,0-9-1,1-3-119,8 6-107,-1-11-206,-1-2-248,-1 0-4804,-1-2 4015,-1-1-807,-2-3-818,0-2 3154,-3 0 0,2-11 0,-1-1 0</inkml:trace>
  <inkml:trace contextRef="#ctx0" brushRef="#br1" timeOffset="693484">13879 18276 18778,'-4'-1'4319,"1"0"-3031,3 1-1921,72-40-3174,-32 27 3395,10-10 1,1 1-967,3 16-1148,1-1 2058,-9 3 1,-2-1 0,-4 1-1,17-2 1</inkml:trace>
  <inkml:trace contextRef="#ctx0" brushRef="#br1" timeOffset="693676">14729 18018 21388,'0'-7'3932,"0"1"-3298,0 6 1001,0 0-1618,-10-3-17,7 11-28,-8 2-269,7 36-290,1-13 5,0 20-533,3-22-1181,0 3-3832,0-1 6128,0 4 0,0-18 0,0-2 0</inkml:trace>
  <inkml:trace contextRef="#ctx0" brushRef="#br1" timeOffset="694185">15444 17944 19229,'44'-32'129,"-11"11"2161,-44 42-2273,-4 3 0,-7 4 700,-6 1-717,-5 2 45,-6 1-45,-3-1 12,-1 0-1,1-3 11,6-2 17,5-4 1,7-3 1514,8-4-1521,6-2 18,5-3 16,4-2 23,4 0 45,1-1-1,6 1 6,4 0-34,4-2-27,5 2 199,4-2-250,4 0-672,5 0 616,4 0-39,4-1-141,4 1-274,4 0-543,2 0-3013,-16-1 0,2-1 4038,-7 0 0,-1 0 0,22 2 0,-26-3 0</inkml:trace>
  <inkml:trace contextRef="#ctx0" brushRef="#br1" timeOffset="702679">16417 17946 19451,'21'-40'250,"0"-1"0,2 2 0,-2 10-166,-6 22-5671,5-1 5648,-7 4 1382,1 1-1443,0 2-17,0 0-28,-1 2-50,14 14 39,-11-3-67,16 22 39,-18-13 854,3 8-1039,-6 0 157,-6-6 33,0 7 18,-13-1 72,1-6 17,-8 4 3510,-5-1-3410,4-9 52,-5 4 105,7-9 85,0-3 50,1-2 16,1-3-4,0-2-17,2-2-29,1-2-5,0-1-67,3-3-34,-1-1-34,3-2-50,0 1 78,3-3-212,-1 3-6,4 0-34,1 2-5,3 2 0,4 1-45,1 1 56,2 0-11,3 2-6,2 0-17,2 3 6,11 6 0,-5 1 23,9 3-57,-9 1-5,0 0-62,9 11-72,-4 3 44,-3 0-415,-11 0 432,-12-8 0,-5 1 11,-5 1-17,-4-1-89,-18 7 34,3-8-113,-12 3-1210,-10-8-5214,-7-6 5896,-6-1 1,22-6 0,17-2 0</inkml:trace>
  <inkml:trace contextRef="#ctx0" brushRef="#br1" timeOffset="703137">17993 17994 17222,'-31'34'-33,"-1"0"1,1-1 0,-13 14 0,8-6 1640,16-7-1827,1 0-134,0-1-218,0 0-421,-1 0-934,-1 0-2219,-1 0 4145,-4 4 0,12-17 0,0-2 0</inkml:trace>
  <inkml:trace contextRef="#ctx0" brushRef="#br1" timeOffset="703319">17532 18237 12808,'2'-7'6335,"-1"1"-5137,-1 6 2448,0 0-3550,57-44-15,-25 48 0,2 3-101,11-22 1,1 2-1405,-4 27 0,-4 6 1077,13 2-527,3 1-1350,0 0-3080,-1 2 5304,-23-11 0,-3 0 0,3 1 0,-2-1 0</inkml:trace>
  <inkml:trace contextRef="#ctx0" brushRef="#br1" timeOffset="709172">21396 10743 14330,'12'-43'681,"1"-1"1,-2 4 0,-3 9-184,-6 19 294,-1 0-377,0 2 79,-1 0-135,0 1 49,0 2-33,0 0 189,0 2-195,0 1-44,0 2-370,0 0 90,-2 10 28,1-2-29,-2 9 1,-1 0-3414,0 1 3391,0 3-5,-1 0 0,-1 2-6,1 3 6,-1 0-6,0 3-262,1 1 267,0 1 1,0 1 0,0 2-6,1 0 28,-2 18-11,2-10 0,1-5 0,0 1-311,-1 9 305,-2 15-406,3-15 428,-1 2 12,-1 3 3,1-12 0,0 2-6,-3 3 0,0 0-33,1 1 0,0 0 619,-2 0 1,0-3-589,-3 20 10,-1 1-1171,4-17 1,0 2 1142,2-11 1,0-1-6,-1 12 0,0 0-150,2-13 0,1-2 153,1 1 0,-1-1-1,0 1 1,1 0-3,-1-1 0,1 0-3,0 1 1,0-1 2,0 0 0,0 0-6,0 1 0,1 0 3,-1-1 1,1 1-4,0 0 1,0 1-4,0-1 1,0 1-58,1 1 0,0 0 57,-1-2 1,0 3 16,0 15 1,0 1-15,0-13 1,0 0-1,0 12 1,0 0 5,0-15 0,0-2-3,0 1 0,0 0-3,0 0 1,0 1 16,0 16 1,-1 1-18,1-13 0,0 1-8,-1 12 0,1 0 3,0-16 0,0 0-3,0 17 0,1 0 0,0-13 0,0 0-3,0 11 0,0 1-521,1-2 1,0-1 526,0-12 0,0 0-339,0 12 0,1-1 338,-1-14 1,1-1 179,0 0 0,0 1-160,0 15 1,1 1-15,-1-12 1,-1 0-4,2 13 1,-1-2-6,-1-14 0,1-2 0,-1 0 0,0 1 563,0-1 1,0 0-558,0-1 0,0 1-9,0-1 0,0 1 14,-1 14 0,0 1-14,0-12 1,0 0 13,-1 11 0,0 0 364,0-14 1,0-1-371,0 0 1,0 0-9,0-1 1,-1 2 18,0 13 1,-1 0-17,1-11 0,1-1 3,-2 11 0,0 0-6,-1 14 17,0 0-22,1 0-6,-1 0-1338,1 0 1321,0-1 23,-2 0 518,2-1-518,-1-1 5,-1-1-11,1 1 8,1-17 1,-1 1-494,-2 20 488,1-22 0,1 0-621,-3 13 635,0 0 5,3-16 0,-2 4 190,-1 11 1,-1 1-205,2-9 0,0 0-212,-1 7 1,1-4 226,-1 5-29,0 0 556,1-1-539,2-14 0,0 0-11,-3 17 575,3-18 1,0-1-593,-2 11-11,0-1 737,-1 0-703,2-2-6,-2 0 11,2-1-11,0-1 0,0-2 23,1-1-7,-1-2 1,2-2-1624,-2 0 1607,2-3 323,-1 0-334,1-2 17,0-2 568,-1 8-557,1-8-17,-1 5 11,1-11-11,-1 1 22,1-2 12,0 0 2201,1-1-2207,-1 1 3310,1-1-3326,-1 0 227,1-2-222,0 0-6,0-1 11,1-2-5,0-1-11,1-2-29,0-1 1,1 1 11,0-3 11,0 1-6,0-3-16,0-2 5,0 0 23,0-1 5,0-1 73,0 0-67,0 1-6,0 1-17,0-1 12,0 0 11,0-1-12,0 1-5,0 1-5,-1 1-12,1 2 17,-1 0-17,1 0 11,-1 0 6,0-1-22,0 0 28,0 1-6,1 0 5,-2-1 1,2 1 11,0-1-6,0 0-17,0 0 23,0 0-17,0-2-6,0 0 12,0-1 5,0-1 219,0 0-213,0 1-6,0 1-34,0 5-55,0-1-40,2 5-162,3-2-341,2 1-785,5 0-3378,3 0 4784,7-1 0,-9-4 0,0-2 0</inkml:trace>
  <inkml:trace contextRef="#ctx0" brushRef="#br1" timeOffset="721933">22124 11089 19781,'-3'-4'3971,"1"1"-3159,2 3-683,-65-43-1204,39 31 1111,-11-11 1,-2 3 58,9 18 331,7 3-404,-7 3-5,9 3 197,1 3-231,1 3 11,2 2 1,3 3-7,3 1-10,2 2 11,5 1 0,1 1 620,8 9-615,2-7 1,7 7-7,1-9-272,2 0 279,3 0-546,2-1 551,2-1 0,0-2 0,2-1 6,9 5-23,-10-7 17,9 9 11,-21-12 313,-5 11-302,-13-11 584,-8 7-583,-7-9-18,-6-1 7,-21 4-18,-10-3-228,21-5 0,-1-2 108,2-1 0,2-3-227,-15-3-1797,11-15-1284,25 0 3434,8-13 0,5 17 0,3 0 0</inkml:trace>
  <inkml:trace contextRef="#ctx0" brushRef="#br1" timeOffset="722172">22499 11010 26060,'14'-1'73,"-2"5"-56,-7 22-12,4 20 1,0-7-825,3 16 785,-3-14-44,1 1-46,1 0-3104,-2-2 2863,-1-1-150,-2-4-213,-2-2-4044,-6 19 280,-2-22 3958,-6 15 1,4-35 0,1-1 0</inkml:trace>
  <inkml:trace contextRef="#ctx0" brushRef="#br1" timeOffset="723147">22443 11386 16790,'-5'-5'4167,"2"1"-3288,3 4 1328,0 0-2246,-18-52-45,30 39-33,-6-37-1478,38 52 1410,4 0-17,-12 0 1,2 0-1303,0-1 0,0-1 1465,-1 1 0,-1 0-6,23-1 23,-26-2 27,-6-1 12,-6-2 145,1-3-5,-10 2 34,0 0 21,-9 2 736,-2 1-741,0 0 3353,-2 1-3415,-1 1 1,-3 0 11,-2 1 28,-1 0 5,-2 2-28,0 1-44,-1 2-40,1 2-38,1 1-24,3 0-4,0 6-12,4-2 0,2 2 0,3-4 0,2 1 0,5-2 0,2 1 0,2-1-12,3-1-72,24 1 73,-14-4 6,15 0 21,-22-5 29,-4 0 17,-2-2 22,-4-3 11,-3-2 12,-3-3 5,-2-2 11,-1-4 6,-4-2 5,-2-1 18,-4-1 380,-14-18-353,8 15-290,-10-10 251,11 19-28,0 3-17,1 2-11,0 2-11,-1 3-34,1 1-16,0 2-7,-1 2-10,-1 3-12,0 3 291,0 5-291,0 4 6,2 4-11,0 17-6,6-5-1015,0 12 982,8-12-669,5 0 601,4 0-83,7 0-90,6-2-101,5-1-73,6-3-963,3-4 850,3-3 13,1-4 55,-1-4 96,-1-6 156,-4-2 101,-2-4 113,-4-4-475,-2-3 631,-3-4 640,-2-2-551,-1-3 34,-3-3 12,-1-2 16,-2-2 28,0-1 6,-2 0 17,-1 2 11,-3 1 5,-1 3 568,-4 3-613,-1 3-16,-3 2-34,0 3 933,0 2-1034,0 3 686,0 1-803,0 1 212,0 5-223,0 2-6,-1 7 0,1 1 0,4 16 5,1-4-794,6 11 784,0-7-18,3 1 18,1 4 5,3 2-23,-1 2 12,1 1-11,-2-1-1,-1-2-3107,-4-3 3146,-2-4-179,-5-4 185,-4 2-22,-4-10 11,-4 1 503,-3-12-514,-3-2 0,0-3 11,-3-4 1,0-3-18,-1-5-5,0-5 16,-1-5 1,1-5 2950,1-3-2905,3-5-29,3-3 6,4-5-22,4-3-1,6 0 12,2-1 0,6 3 0,1 2-6,3 2 0,0 3-513,-1 1 508,1 3 5,-1 1 0,2 3-17,-1 2 1,1 4-18,1 2 18,8 0 10,-5 8 29,7-1-40,-8 10 6,-1 1-11,0 2 350,-1 3-350,0 3-6,-2 4 12,0 4-6,-2 2-1,-1 2-4,-2 2-1,-2 0 793,-3 1-776,-2 0 17,-18 11 5,-9-7-11,-7 4 0,-4-14-256,10-7 217,-2-2-39,4-2-67,1-2-135,4-1-1367,2-2-565,8-2-3361,2-3-3971,9-1 9533,1-1 0,0 4 0,-1 0 0</inkml:trace>
  <inkml:trace contextRef="#ctx0" brushRef="#br1" timeOffset="723366">24180 11387 25870,'30'-19'-443,"-1"1"0,22-14-324,-25 27-6142,0 0 4735,1-1-2073,0 0-4664,-3 0 9152,-4 2 1,-9 2 0,-5 0-1</inkml:trace>
  <inkml:trace contextRef="#ctx0" brushRef="#br1" timeOffset="723738">24911 10958 26127,'-50'6'132,"0"-1"1,4 0 0,7 3-60,13 9-2635,2 1 2606,2 4 1,4 2-34,3 3-2708,2 0 2702,4 4 959,4 15-959,4-11-10,6 12-327,4-18 326,6-1 6,5-2-6,4-3 1,5-1 10,3-3-10,3-1 16,1-3 6,-1-2-6,-1-3 6,-4-4 883,-3-3-866,-5-2 16,-3-3 18,-4-2 10,-3-4-5,-3-3 11,-3-1 3201,-3-2-3218,-2 0-11,-4-3-6,-3 0-16,-4-2-6,-6 0 0,0 0-11,-5 1 11,-4 2-12,-2 2-3166,-5 3 3145,0 4 195,0 3-218,-8 4 5,12 5-27,-4 3-40,15 4-50,3 3-67,2 3-78,3 2-118,3 1-169,2 3-240,1-1-415,2 2-812,3-1-3057,1 0 5096,4 2 0,-3-12 0,0-1 0</inkml:trace>
  <inkml:trace contextRef="#ctx0" brushRef="#br1" timeOffset="724129">22018 11997 14897,'-61'0'646,"0"0"0,5 0 0,4 0-417,18-1 1,2 1 190,-20-3 62,13 1 62,10-2-12,10 2 1652,8 0-1781,11-1 319,12 0-666,14-3 0,14 0-2626,16 0 2600,-20 3 1,1 1 0,7-2 0,2 2-196,5-1 0,4 0 208,5 1 0,6 0 0,-1 0-25,-12 1 1,-2 0 0,3 0-480,0 0 1,3 0 0,1 0 0,-4 1 475,4-1 0,-2 1 0,0 0-389,1 0 1,0 0 0,4 0 380,-11 0 1,2 0 0,3 1 0,-2-1 0,-2 1-5,1-1 0,-4 1 0,1-1 0,3 1-3,-1 0 0,2-1 0,1 1 0,-1 0 0,-3 0 3,11 0 1,-4 1 0,0-1-107,0 0 0,0 0 1,-1 0 105,-1 0 1,0-1 0,-1 1 3,-2-1 1,-1 0-1,-1 0 0,-2 0 1,0 0 0,-1 0-3,-4 0 1,0-1 0,0 0 5,15-1 0,-2 0-6,-4 0 1,-2-2-1,-5 1 1,0 0 419,-6 0 1,0 0-432,-4 1 1,-1 0-7,24-2-88,-7 2-197,-11 0-448,-10 2-1126,-10 2-6366,-8 0 8237,-8 2 0,-2-2 0,-2-1 0</inkml:trace>
  <inkml:trace contextRef="#ctx0" brushRef="#br1" timeOffset="727789">26289 7298 17350,'-4'0'409,"1"0"207,3 0-347,63-10-2762,-22 6 2616,8-2 1,2 1 2,-17 2 0,-1 2-3,5-2 0,3 1 26,4 0 1,4-1-1,-1 0-51,12 0 0,2 0-615,-8 0 0,4-1 0,5 1 610,-7 0 0,5 0 0,2 0 0,-1-1 0,-4 1-390,-5 1 0,-3-1 0,0 1 0,5-1 315,-3 0 1,4 0 0,2 0 0,1 0-1,0 0 1,-2 0-284,5 0 0,1 0 0,-2 0 1,-1 0-1,-1 0 281,2 0 1,-2 1 0,0-1 0,3 0-113,-11 0 1,4 1-1,0-1 1,0 1 0,-1-1-1,-4 1 122,10-1 1,-4 0 0,-1 1 0,0-1-57,1 0 1,0 1 0,-1-1 0,0 1 73,0-1 1,0 0 0,0-1 0,-1 1 2,-2 0 1,-1 1 0,1-1 0,3 0 48,0-1 1,2 1-1,2-1 1,-2 0-1,-2 1-42,-2 0 1,-2 0 0,-1 0-1,2 0-12,-1 0 1,2 0 0,0 0-1,-1 0 1,-5 0 15,9 0 0,-4 1 0,0 0-14,-2 0 1,0 1 0,-1-1 0,-1 1 0,-1 0 0,-1 1-6,-2-1 0,1 1 0,-2-1-3,19 1 1,-1 1-18,-3 1 1,-2 0-12,-3 1 1,-1 1-18,-5 1 1,-1 1 163,-4 0 0,-1 1-357,-5 0 1,-2 1 126,22 9 75,-13 12 0,-22-16 0,-7 6 0</inkml:trace>
  <inkml:trace contextRef="#ctx0" brushRef="#br1" timeOffset="731255">26117 11759 24659,'8'-41'325,"-1"1"0,-1 2 0,-1 9-78,-3 20 139,-1 0-229,0 3-45,-1 1 45,1 3-124,-1 2-38,0 3 27,0 4 1,-2 8 5,-5 24-40,-2-2-975,-6 21 1004,1-10-23,3-13 1,1 2 16,-6 17-8,8-19 0,0-2-3,2 8-160,4-6 160,5-3-3005,13 1 3011,2-13-6,12-1 0,-2-14 0,3-3 202,5-6-196,0-2-1980,1-6 2019,14-12 22,-14 2 2044,9-8-1983,-19 6-606,-3 0 646,-3-2-5,-3-2 128,2-16-179,-6 9-22,2-9-1,-9 14 424,-2 2-434,-2 4-1,-2 3-22,-1 4 11,-1 2 2986,-4-1-3053,-1 3 137,-2 0-137,2 7 1009,2 3-1072,2 2-374,-1 1-72,0 3-466,0 2-1142,1 5-5551,1 1-2163,0 1 9795,3-1 0,-2-5 0,2-3 0</inkml:trace>
  <inkml:trace contextRef="#ctx0" brushRef="#br1" timeOffset="731507">27235 11698 26961,'34'-45'-246,"0"10"-352,10 33-1788,9 3-1400,2 2-5781,-6 3 8532,-22-2 0,-14 0 0,-5-2 0</inkml:trace>
  <inkml:trace contextRef="#ctx0" brushRef="#br1" timeOffset="731696">27188 11993 21808,'-4'0'3456,"0"0"-1372,4 0-2162,40-22-40,-11 12-973,3-5 0,1 1 682,13 4-297,1-2-448,4 2-929,-1-1-3250,2 1 4723,4-2 1,-27 6-1,-1 0 1</inkml:trace>
  <inkml:trace contextRef="#ctx0" brushRef="#br1" timeOffset="732083">28183 11523 27595,'-58'5'96,"11"5"-85,38 14 0,3 2 210,4 2-255,5 14 23,4-11-1384,6 9 1379,4-15-36,3-3 13,2-2 112,2-4-101,12 1 28,-8-8 0,5 0 17,-12-7-6,-3-2 0,-1-3 6,-1-1-6,-3-5 1091,1-2-1058,-2-2 460,1-2-437,-2 0 0,0-1 45,0 1 23,-2 1 6,1 2-141,-3 3 0,-1 1 0,-1 4 0,-3 1 0,-1 2 0,-1 1 0,0 6 0,-1 1 0,-1 8 0,-1 2 0,-2 4 0,-1 4 0,1 3 0,-4 16 0,2-8 0,-1 12-505,3-12 505,0 1-1312,1 18-794,-1-12 1299,1 17 1,2-37 0,0-1 0</inkml:trace>
  <inkml:trace contextRef="#ctx0" brushRef="#br1" timeOffset="732256">28844 12102 25552,'-26'44'-128,"0"1"0,-4 5 0,5-8 0,13-24 0,-5 8 1</inkml:trace>
  <inkml:trace contextRef="#ctx0" brushRef="#br1" timeOffset="745126">5760 15379 17896,'-1'-39'495,"-1"1"1,0-25-211,2 56 7,0 2 5,0 0 1273,-1 1-1301,0 2 702,0 0-764,0 1 297,-1 1-420,1 0 739,-1 0-868,0 0-16,1 0-231,0 2 225,1-1 6,0 5 72,0 0 0,0 5 6,0 9 11,0-3-23,0 8 1,0 7-6,0-6 0,0 11-6,0-9 1,0 3-513,0 3 523,0 0 6,1 17 1,0-13-12,1 9-3230,0-18 3230,2-2-87,2 5 93,0-10-1,3 4 12,-1-11 0,1-3 28,8 1-17,-4-5 11,7 1 385,4-5-385,-3-2 17,8-1 3335,-7-1-3352,2-3 56,11-5-39,-8 1 166,7-5-127,-11 3 168,13-12-112,-7-1-379,5-5 296,-11 3-1,-8 5 11,0-1-5,-2-1 5,0-2-38,-1 0 22,-2-2 72,1-11-38,-3 8-24,-2-6 7,-4 11-6,-2 2-1,0 1-4,-1-1-18,-3 1 295,-2-1-255,-5-8-45,2 9 0,-2-6-1,4 10 7,1 3-18,0 0 12,2 3 22,-2 0-22,3 3-6,1 3 12,1 3-499,1 1 353,-2 2 22,2 0 39,-2 3 40,4 2-12,2 8-3391,0-2 3385,1 7 29,-2-3-17,-2 3 23,0 2-18,-4 15 1,-1-7-1,-5 11-5,-2-9 0,-2-1 6,-9 16-962,3-13 950,-6 9 6,6-18 0,1-2 17,-1-2-11,-11 4-6,5-8 2929,-7 4-2895,-1-6 33,0-3 6,-11-1-51,15-5-5,1-6-6,15-4 0,-7-10 1408,-3-8-1425,1-2-802,1-6 808,8 3 0,1-3-11,2-3 11,1-3 17,2-17 11,2 14-28,3-10 11,1 20 0,1 3-11,0 2 6,2 2 5,0-1-6,0 8 1,0-1-17,0 8 0,0 3-12,-1 1 804,0 3-1017,-1 1 203,3 2 44,4 7 0,1 2-11,4 8-11,0-1 11,0 3-6,2 2 1,0 2 5,14 24-11,-10-16-414,9 16 413,-14-25 12,-1-2 6,0-1-6,6 1-6,-4-6 12,4 0 16,7-4-5,-8-7 39,18 1-33,-7-10-7,2-2-4,1-5 413,-8 0-414,1-3 6,0-1-6,-1-3 17,0 0 5,-1-2-10,-2 1 10,-1-1 7,-3 1 116,5-19-111,-9 13 0,3-14-6,-12 17 28,-2-12-33,0 8-6,-3-7-6,0 11 12,-1 2 5,-2 1 62,0-4-34,0 8-22,-1-2 22,3 8-22,1 3 5,0 1-10,1 3-18,1-1-291,0 3 185,-2 3 11,2 1 40,-2 6 16,2 3 6,2 13 22,0-3 0,1 10-16,-2 6 16,-3 3 0,-1 1-1844,-3-3 1833,-2-13-370,-9 11 392,3-10-22,-8 9 11,-7-2-11,4-8 11,-9 5 1,7-11-7,0-2-5,-1-1 0,1-1 11,0-2 6,3-2-11,2-2 5,2-1-5,2-3 5,4-2 39,-5-2-39,6-2-5,-5-1 1774,5-3-1780,-2-1 6,-1-4 11,-3-1 451,-10-9-457,6 3 6,-6-6-228,9 7 239,2 1-6,1 1 0,3 3-22,3 0 12,2 4-18,2 0-291,2 1-392,3 0-795,2 1-4067,6-3 5551,7-3 0,-4 4 0,1-1 0</inkml:trace>
  <inkml:trace contextRef="#ctx0" brushRef="#br1" timeOffset="766135">23005 12759 19899,'0'-19'991,"0"5"-493,0 14 51,-1 0-454,-1 0-44,-1 0-40,-3 2 12,-1 0-12,-2 1 17,-8 3-28,3 1 11,-6 1 6,4 0 39,-8 1-33,5-2 10,-6 1 18,8-4-1,0-1 23,2-1 16,0 0 7,2-2 10,1 0 23,1 0-17,1-1 11,1 0 6,2-3-12,0 2-5,1-2 0,1 0-16,0 0 10,0 1 0,2 0 1,0 0 16,0 1-17,1 0-5,1 1 218,0 1-302,0 4 0,-1 2-6,0 5 12,-1 3-1,1 2 6,-2 4-6,-2 2 12,0 3-246,-2 4 257,-3 2 11,0 4 11,-2 0 78,-7 16-72,5-13-3120,-3 11 3109,8-19-1094,4-3 1094,2-1-254,3-2 259,3-1 1,3-3 4,3-1 191,11 4-207,-3-7 0,6 4 6,3-3-51,-5-6 2562,7 4-2561,-8-7 1537,2-1-2013,23 1-287,-13-5-2618,20 0-6271,-23-4 9640,-4-1 0,-11 0 0,-6 1 0</inkml:trace>
  <inkml:trace contextRef="#ctx0" brushRef="#br1" timeOffset="791157">23612 12861 19760,'13'-34'431,"-9"5"1061,-18 26-1447,-4 1 545,3 1-506,-12 1 230,6 0-252,-16 0 929,7 2-907,-5 1 45,1 3-84,13-2-12,4 1 1,12-3 5,-1 2-28,2 0 17,-1 5-17,1-1-5,1 3 0,0-1-12,1 1 23,0 2-6,1 2 23,-1 10-12,2-5 6,-1 8 45,1 3-45,-1-6-370,0 7 370,1-11 6,-1 0-12,0-2-5,0 0 17,1 5-23,1 1-28,5 5 23,0-8 11,15 7-29,-7-15-27,9 6-50,-9-10-113,2-2-212,0 0 33,1-2-1071,0-1-2087,1-1-5428,-3-2 8967,-2-1 0,-6-1 0,-3 0 0</inkml:trace>
  <inkml:trace contextRef="#ctx0" brushRef="#br1" timeOffset="791404">23951 12957 23665,'12'-34'36,"1"0"1,8-18 1143,-21 61-1146,0 1 427,-1 17-433,1-7-11,-4 22-40,1-14-72,-2 11-117,1-11 327,2 2-1191,0-2 1076,2 17 0,-1-26 0,2 9 0</inkml:trace>
  <inkml:trace contextRef="#ctx0" brushRef="#br1" timeOffset="791629">24386 13184 25500,'-2'19'-639,"0"0"-100,2-4-4005,0 10 4744,0-3 0,0-3 0,0-9 0</inkml:trace>
  <inkml:trace contextRef="#ctx0" brushRef="#br1" timeOffset="792163">24679 13019 18089,'-3'-3'2381,"2"1"-185,1 2-1955,8-65 179,5 34-331,-6-7 1,2 1 78,9 14-11,-4 9-12,0 1-5,0 3-11,0 1-23,-1 3-16,-1 1-34,-1 3-6,-1 1-16,-1 4 5,1 1 6,-3 5-17,2 3 6,-3 2-23,2 2 17,0 10-23,-2-5 7,1 8-7,-2-8 1,-3 1-1,-1 0 7,-1-2-12,-3 0 5,0-3 12,-3-2 0,-1-2 0,-1-3 55,-6 5-32,7-7 27,-5 2 39,9-8 236,1 0 179,1-1-420,0-4-23,1 0-22,1-3-11,1 0-11,2-2-1,1 2 1,2 0 5,0 1-33,0 0 5,1 3-5,-1-1-1,2 2 12,4 1-11,-2 3-6,5 1 5,-4 3-16,1 1 17,0 3-6,2 1-17,-1 2 11,1 1-22,5 10 11,-7-6-162,-13 13 0,-8 1-748,-7-6 834,-3 2 1,-4-3-154,-15-12-80,-2-2-44,-2-3-5,0-1-17,2-1-134,3-4-337,6-1-1002,7-2-2834,6-3 4699,7-5 0,5 3 0,3-1 0</inkml:trace>
  <inkml:trace contextRef="#ctx0" brushRef="#br1" timeOffset="792597">25332 12823 19557,'-2'-3'3238,"0"0"16,2 3-3193,0-36-10,5 24-6,1-29-1,8 33-4,1 0-35,2 0 29,0 2-17,1 1-12,-1 1 12,-1 1-17,0 2 6,0 0-6,0 3-6,0 1 12,0 3-1,6 7 18,-6 0-18,4 6-10,-7-2 10,-1 1-5,-1 3 0,0 1 11,2 16-33,0 8-391,0 0 413,-1 0 17,-3-15-12,8 13-5,-2-11 0,6 9-5,-6-12-12,-1 1-5,-3 0 10,-4-1-16,-3 1 0,-7-1 0,-6-2-50,-7-1 5,-8-1-16,-8-3-29,-3-2 125,-5-2-697,-17 1-1578,1-8-2784,3-2 5052,10-11 0,29 0 0,2-2 0</inkml:trace>
  <inkml:trace contextRef="#ctx0" brushRef="#br1" timeOffset="792800">26263 13326 21007,'1'3'1939,"0"0"-6390,-1-3 4406,-31 61-336,13-37 172,-4 12 1,0-2-9123,1-18 9509,4-3 1,7-7-1,5-2 1</inkml:trace>
  <inkml:trace contextRef="#ctx0" brushRef="#br1" timeOffset="793647">26782 12815 17613,'-4'-4'2952,"1"1"1406,3 3-4190,20-31-107,-18 22-50,14-22-11,-22 29 12,-2 1-1,-1-1 0,-2 1 0,-2 0 0,1 0 6,-2 0 17,2 1-1,0-2 7,1 2 11,2-1 89,-1-1-40,4 2-10,0-2 0,3 2 122,3-1-200,-2 1-1,1 0 0,-2 2-5,0 1 5,-2 3 11,-4 8 34,-6 14-22,0 7 5,-1 14-448,5-12 442,2 3-5,1-9 17,0 1-6,0-1-3213,-2 15 3208,1-10-18,0 10 1,5-15 17,3 11-12,5-10 6,3 6-11,5-14-616,2-2 610,4-4 266,2-2-255,3-3 17,4-1-16,2-4-6,1-2-544,31-4 515,-22-3-1474,23-3 1452,-30-3 1,-2-1-46,1 0-117,-2-2-252,0 0-667,0-1-3836,1-1 4673,2-2 0,-15 6 0,0 0 0</inkml:trace>
  <inkml:trace contextRef="#ctx0" brushRef="#br1" timeOffset="799701">27372 12912 22246,'30'-15'442,"-5"3"-307,-21 12-1,0 0-28,0 0 68,-1 1-68,-1-1 2404,0 1-2297,-3-7-191,0-1 23,-1-8-23,0 1-5,1-4-6,1-2 17,3 0 0,5-10-11,7 1 5,1 2-5,0 7 0,-5 10-11,-1 2 5,1 2-6,-1 1 7,2 3-7,0 1-5,2 1-5,0 4-7,2 2 35,1 4-3426,1 3 3391,-1 3-320,0 2 298,-1 3 12,-4 1 10,-2 2-4,-5 2-7,-3 1 12,-7 3 11,-19 3 0,-13 6 0,4-5 5,9-8 1,0-1-727,-13 10 1,-6 4-1,6-8 721,-6-3 0,4-3 2077,5-4-2055,5-5 12,6-4 33,6-5-17,6-4 378,5-3-394,3-4-12,5-4 18,2-1 3351,3-1-3329,3-1 0,1 0 10,1 0-27,2 1-6,0 2 1,0 1 146,1 2-180,1 3 10,6 1-16,-4 4-11,6 3-62,2 8-11,-5 0-100,9 5-180,-7-4-280,4 2-799,1 0-343,2 1-5961,0 1 7747,3 2 0,-15-10 0,-2-1 0</inkml:trace>
  <inkml:trace contextRef="#ctx0" brushRef="#br1" timeOffset="799907">28154 13135 21758,'20'-36'-12,"-4"10"2135,-17 34-2123,1 4-33,-2 3-62,0 3 789,1 1-1708,-1 15 393,2-8-6577,-1 20 7198,0-16 0,0-5 0,0-12 0</inkml:trace>
  <inkml:trace contextRef="#ctx0" brushRef="#br1" timeOffset="800317">28705 12929 18806,'1'-7'4005,"0"2"-3221,-1 5 1659,0 0-2404,-56-37-4246,31 36 4224,-11-14 0,1 5 16,7 33 823,-2 5-828,1 5-17,-1 2-706,1 4 695,4 0-2024,3 0 2024,3 0 0,4-1 1875,3-1-1903,6 12 11,6-14 34,6 8-39,7-19 273,6-3-307,3-2 0,5-3-17,16-1 45,-9-6 1512,-1-6 0,-1-2-1468,-2-4 235,12-5-145,-21-8-33,-7 4 5,1-6 18,-9 6-7,-3-1-10,-2 0 631,-4 1-609,-9-5 82,-8 2-160,-4 1-417,-3 5 411,3 4-6,-2 2-5,-14 2-1,9 2-16,-10 3 11,16 2-17,1 2-128,-2 7-561,4 3-1490,3 8-638,8-6 2834,14 0 0,-2-12 0,4-2 0</inkml:trace>
  <inkml:trace contextRef="#ctx0" brushRef="#br1" timeOffset="800756">29004 12921 25326,'-10'-35'101,"0"0"0,-4-23-56,25 52 11,2 0-6,0 0-16,1 0-1,1 2-10,0-1 27,8 1-39,-6 2-5,6 0-6,-8 2-34,0 0 34,-2 1 6,-1 2-6,-2 1 22,-2 2-10,-2 1 4,-1 1-4,-3 1 16,0 2-12,-2 2 24,0 12-24,0-5 7,0 9-18,0-6 12,-1 1 6,0 2-18,-1 0 1,1 1-1,0-1-33,0 1 34,0 0 0,1 0 5,0 0 11,2-1-16,-1 1-1,2 0 1,-3 1 16,0 2-10,-4 0-1210,-2 1 1198,-2-2-557,-3-1 546,-2-4-28,-1-1-135,-9 6-83,6-10-265,-7 3-525,9-13 1047,-5-4 0,11-2 0,-1-3 0</inkml:trace>
  <inkml:trace contextRef="#ctx0" brushRef="#br1" timeOffset="800956">29617 13322 21621,'-21'44'48,"1"-1"1,2-2-1,0-7-367,-4-12 319,-8 13 0,15-20 0,-3 8 0</inkml:trace>
  <inkml:trace contextRef="#ctx0" brushRef="#br1" timeOffset="825964">30107 12833 23511,'43'-19'566,"-8"3"-493,-38 15-34,-2-1 0,-6 1-16,-5-2 10,-4 1 12,-14 0-17,6 0-6,-8 1 6,12 1 0,2 0-16,2 1 10,3 1-11,3 0 6,3 2 11,1 1-11,5 0 0,-2 1 16,4 0 6,-1 0 17,1 2 17,-1 1-11,0 2 22,0 2 67,-6 13-61,1-3-1,-3 10-5,3-6-28,0 2 12,0 0-18,2 1-5,3-1-17,2-2 0,1 1 23,6 8-7,0-8-27,6 7-6,-1-12 1,3 1-12,1-2-34,2-2-67,0 0-123,3-3-185,-1 1-297,1-4-475,0 0-1066,-1-2-2889,2-1 4288,-1-1 0,-9-5 0,0-1 0</inkml:trace>
  <inkml:trace contextRef="#ctx0" brushRef="#br1" timeOffset="826514">30423 12915 24407,'12'-37'125,"1"0"0,-3 2 1,2 9-59,-1 21 0,0 1-22,2 1-23,-1 1 1,1 1-35,-1 0-4,7 3 21,8 11 6,1 5-22,0 6 0,-12 1-6,-8-5-5,-3 1-17,-3 1 16,-3 2 12,-4 0 0,-4-2 0,-2 0 11,-3-2 56,-8 4-28,4-7 0,-6 3-12,8-9-4,-2-1 32,2-2 46,-6 1-6,8-4 28,-3-1 169,8-2-141,3-4-28,3 0-12,1-2-4,2-3-12,0 0-34,2-1 17,5-4-39,1 3-5,5-2-7,-1 4 1,1 2-11,1 1-6,0 2-11,0 1-6,0 1 6,-1 1-1,0 3 12,1 2 0,1 4 6,1 1-12,1 4 6,1 0 6,4 11 0,-6-7-12,1 7-16,-11-9 5,-3 1 0,-3-2 11,-5-1 1,-2-1-18,-4-1 1,-3 0 0,-3-2-23,-2 0-6,-1-3-77,0-1-124,-2-2-135,1-3-263,0 0-364,1-2-806,1-1-3221,3-3 4193,2-3 0,7 3 0,2-1 0</inkml:trace>
  <inkml:trace contextRef="#ctx0" brushRef="#br1" timeOffset="826730">30937 13149 17899,'2'7'3064,"-1"-2"-1692,-1-5 471,0 0-1821,8 63-558,-7-42 441,3 15 0,-1-1-432,-6-22-1372,-1 1-4699,0-1 6598,-2 0 0,3-6 0,0-1 0</inkml:trace>
  <inkml:trace contextRef="#ctx0" brushRef="#br1" timeOffset="827251">31163 12780 22591,'13'-45'224,"-1"9"1136,-1 32-1292,3 1 453,5 0-505,-3 2 248,0 0-264,-3 1 12,-1 0 757,7 0-752,-4 1-6,4 0 6,-2 2-1,-4 0 35,2 1-40,-8-2-5,0 0-6,-4 0 11,-1 0 11,0 1 6,-1 1 0,0 1 6,1 0 5,-2 3 0,1-1-5,0 1 11,1 1 95,1 10-118,0-6 6,1 7 6,-1-7 33,2 8-45,-1-3-11,1 8-33,-1-6 44,-2 3-5,2-1 6,-2 2-12,-1 1 11,0-1-11,-3 2 1,-1-1 38,-8 12-28,0-9-22,-3 7 17,-3-3-45,2-1-22,1 0-174,4-5-286,5-12-465,1 0-1119,1-2 2094,0 2 0,1-8 0,0 2 0</inkml:trace>
  <inkml:trace contextRef="#ctx0" brushRef="#br1" timeOffset="828051">31141 13005 23851,'13'-42'756,"-3"8"129,-10 34-532,0 0-96,-1 4-229,-2 1 128,-1 4-133,-1 1 10,-1 2-27,0 2 5,1 1 396,-1 2-396,2 2-6,1-1 1,2 12-17,1-7-96,5 17-111,0-16-252,4 7-371,-1-10-621,-1-2-1730,-2-1 3192,0 1 0,-3-10 0,-1 0 0</inkml:trace>
  <inkml:trace contextRef="#ctx0" brushRef="#br1" timeOffset="828452">31660 13271 25483,'-6'32'174,"1"-3"-157,-7-13-40,2 2-83,-2 0-242,-1 1-481,-1-1-6486,-8 9 7315,2-5 0,3-4 0,7-8 0</inkml:trace>
  <inkml:trace contextRef="#ctx0" brushRef="#br1" timeOffset="829627">32104 12734 22246,'11'-41'537,"-1"9"-436,-12 30-22,-1 1-12,-2 0-11,-3-1-11,-2 0 27,-12 0-27,3 1-17,-8 0 39,-2 1 6,2 0-22,2 0-7,7 1-16,10 0 6,4 1 67,0 1-23,4 0 23,-2 2 140,0 5-107,2 1-16,-2 5-1,2-1 1,0 3-6,0 2-6,0 1 85,0 16-102,0-8-592,-2 13 576,-2-10 37,-4 7 0,-4 9 1,2-6-83,0 12-687,-5 11 0,3-6 676,11-35-377,9 7 344,0-8 10,10 4-33,1-10-471,17 2-146,-5-6 2,13 3-1575,-9-9-3019,1-2-4583,-3-3 9535,-5-1 0,-13-1 1,-7 0-1</inkml:trace>
  <inkml:trace contextRef="#ctx0" brushRef="#br1" timeOffset="834458">32488 12827 10674,'2'-3'5791,"0"0"63,-2 3-5205,19-33-369,-14 23 191,13-24-309,-19 32-33,-2 2-45,-2 0-45,-2 1 11,-4 4 1,-4 3-1,-4 4-3414,-3 3 3398,-5 4-506,-1 2 517,-13 17-39,11-8-1,-7 12-5,17-11 40,4 0-40,4-1 0,5-3 0,4 0-45,3-3 34,5 0 5,3-2-5,5-1-2103,4-1 2102,2-2-319,2-1 331,3-2 40,0-3-40,2-2 272,-2-2-272,-1-2-22,-2-3 27,-2-1 2092,-1-2-2041,2-5 514,-6-1-525,0-3 3400,-9 1-3383,-1 0 86,-2-1 42,-3-7-117,-3 5 11,-4-5-11,-2 6 72,-9-4-82,3 4 49,-12-5-51,10 8-27,-3-1-12,7 5-11,1 0 17,2 2-28,0 0-5,0 3-118,-2 5-1,3 1-123,1 6-212,6-2-336,1 2-515,2 2-8521,15 13 8026,-6-12 1,7 4 0,-12-17 0</inkml:trace>
  <inkml:trace contextRef="#ctx0" brushRef="#br1" timeOffset="834691">32897 13140 26026,'8'-29'84,"-2"9"-84,-6 33 6,-1 3-84,-5 12-135,3-4-698,-4 10-119,2-10-1217,2 2-7584,0 8 8536,3-12 0,-1-2 0,1-14 1</inkml:trace>
  <inkml:trace contextRef="#ctx0" brushRef="#br1" timeOffset="835685">33193 12667 8956,'-4'-1'5947,"0"0"1875,4 1-7531,-37-15-56,27 11-4258,-27-11 4174,36 13 829,1 0-885,0 1 1026,0 0-913,-1-1-158,0 1-16,-2 0 3408,-2-1-3408,1 2 39,-1-1-34,4 1 230,0 0-269,4 2-11,-2-1-17,3 1 33,-2 0-5,-1-1 73,0 0 0,0 0-56,0 0 33,1-1-22,0 0 6,0 0-17,1 0 22,2 0-11,0 0-11,2 0-6,-1 0 6,3 3-6,-4 0 67,1 12-33,-4 0 5,0 10-10,-2-1 4,-2 5-16,-2 3 6,-4 4-17,0 0-590,-2 3 590,2-1-11,0 0-29,1-2-10,2-3-62,2-2-1810,2 18-346,2-20-3261,1 12 5512,0-23 0,-1-9 0,0-1 0</inkml:trace>
  <inkml:trace contextRef="#ctx0" brushRef="#br1" timeOffset="836258">33307 12602 22475,'-54'-6'790,"19"0"-650,48 4-17,6 0 6,-3 0-23,2 0 6,-1 0 0,0 0-5,-2 1 5,-1-1 11,-1 0-17,-2-1 169,6-1-186,-8 2-16,4 0-6,-9 0-11,0 2-11,0 0 45,-1 0-57,0 0 7,1 0-1,-1 2 45,2 3-39,0 1 6,0 3-150,3 6 155,-3-1 0,3 6 6,-3-1 5,0 2 0,1 2 1,1 3-7,0 1-16,1 1 0,0 4 50,2 16-50,-3-9-17,1 13 11,-3-15-11,-2-1-3313,-2-1 3324,-1-2-5,-3 0-1,-3-1-5,-4-1 0,-4-2-264,-3-1 248,-3-1 4,-2-2-16,-3-2-39,-2-3-56,-2-2-185,-1-3-252,-2-3-443,1-2-929,0-2-3552,2-4 5456,-3-2 0,16-2 0,2 0 0</inkml:trace>
  <inkml:trace contextRef="#ctx0" brushRef="#br1" timeOffset="838402">33399 12333 17843,'-13'-11'700,"2"3"-504,12 8 23,-1 0 39,3 0-12,1 0 0,3 0-78,1 0-33,3 0-18,2 0-21,2 0 144,13 4-195,-11 0-17,11 3 50,-8 1-22,-4-1 0,4 3 0,-6-1 0,1 1 6,0 0-17,0 1 56,6 5-62,-6-4 45,5 8-17,-11-9 28,0 4 45,-5-4 123,-2 7-128,-1-4-6,-1 5 101,-2 6-124,0-6-10,-1 9 4,0-7-4,0 3 217,-1 23-212,2-15-11,0 19-216,2-23 199,1 0-6,2 0-5,1 0-1,0 0-10,1-1-1,2-1 0,-1-2 12,0 0 0,-2-1 5,0 1 73,-1 10-56,-2-8-11,0 10-1,-4-11 1,-2 3 73,-10 16-85,1-10-420,-6 12 398,4-16 179,0 1-179,-5 10-33,6-10 5,-3 7 6,6-5 0,3-10-23,-1 3 1,1-6-23,1-8-68,-5 2-253,-11-8-653,0-2-1412,-14 0 2414,-3-4 0,18 0 0,-1 0 0</inkml:trace>
  <inkml:trace contextRef="#ctx0" brushRef="#br2" timeOffset="843580">21648 13872 10802,'2'-8'6173,"-1"2"-3792,-1 6-1429,6-64-113,-5 40 41,1-18 0,-3 2-522,-4 25-112,-5-6-78,-2 15-39,-1 0-67,-3 2-17,-2 2-23,-3 1 0,-2 4-5,-2 3 17,-15 13-17,9-3-6,-10 10 6,13-4-6,1 2-11,2 2 0,2 2-6,5 0-5,2-1 0,6-1-17,4-4-23,5 5 35,5-8-1,5 3 17,4-10 11,4-2 6,4-3 61,25-2 12,-7-10-17,10-1-544,-17-9 566,-12 1-3051,3-10 3118,-6 4-630,1-7 670,-8 7 207,0-8-201,-4 9-7,0-4 502,-2 10-569,-3 6 3009,0 1-3087,-1 5 923,0 1-1013,0 11 34,0-1 12,0 12-1,0-2-11,0 4-39,3 13-62,-1-8-118,4 11-1120,3 2-2761,6 2-1867,1 1 5967,3-4 0,-11-25 0,-1-3 0</inkml:trace>
  <inkml:trace contextRef="#ctx0" brushRef="#br2" timeOffset="843958">22010 14048 24811,'-39'16'22,"9"-3"-16,29-7-1,1 0 6,1-2 17,1 1-16,0-2 16,0 0 44,-1-2 248,1-1 257,-1 0-90,2-2-341,-1-1-62,1-2 50,2-7-72,-1 2-6,2-4 95,-2 1-61,-1 5 22,0-1 11,-2 5-17,0 2 174,-1 1-285,-4 3 10,1 0-5,-2 3-45,0 1-16,3 0-51,-1 3-919,5 3-532,3-1-4071,3 4-4197,3-5 9824,0-2 0,-5-4 1,-2-1-1</inkml:trace>
  <inkml:trace contextRef="#ctx0" brushRef="#br2" timeOffset="850813">22718 14144 18774,'3'-54'-45,"-1"14"2413,0 51-2345,1 3-7,3 9 7,1-1-1,1 3 1,2 4-23,0 2 5,10 16-22,-6-11 1064,7 10-1030,5 4 0,-10-20-6,7 10 6,-13-27 588,-3-2-532,-1-5 2426,-2 0-2102,-2-4 225,1-5-477,0-4-83,2-5 0,0-4 5,2-3-11,1-3-11,1-2-1,0-2-4,2-1-1,1-1-17,0 0-5,1 1 5,5-9 1,-5 12-29,8-11-33,-10 20-219,6-2-783,-2 12-108,2 2-945,1 6-7737,5 8 7813,-7-3 1,0 2 0,-11-7 0</inkml:trace>
  <inkml:trace contextRef="#ctx0" brushRef="#br2" timeOffset="851134">23606 14188 15143,'-5'0'2621,"0"0"4000,5 0-5988,-43-18-409,32 14 174,-32-14-336,45 16-29,2-1-22,3-1-16,5-1-6,4-1-12,6-1-72,19-1-28,-7 2-46,14 0-72,-14 4-61,-2 2-112,-1 0-186,-4 2-3682,-2 2 2881,-3 2-1219,-3 1-1856,-4 3 4476,-2 0 0,-6-4 0,-2 0 0</inkml:trace>
  <inkml:trace contextRef="#ctx0" brushRef="#br2" timeOffset="851327">23577 14384 24256,'15'-13'23,"3"2"-74,9 4-100,3 0-107,4 0-212,1 1-325,2 0-550,2 1-1495,-1 0-2592,1 0 4583,4 0 1,-20 2 0,-2 1 0</inkml:trace>
  <inkml:trace contextRef="#ctx0" brushRef="#br2" timeOffset="851662">24340 14097 19708,'-2'-4'3450,"1"0"-179,1 4-2761,-10-61-303,8 43-104,-4-16 1,2 4 59,4 26 86,0 1-171,0 2 93,0 0-159,0 7-1,0 1 0,0 8-17,0 0 23,0 3 0,0 3-11,0 3 10,0 1 1,-1 3-11,0 0 11,-1 2-3421,-1-1 3416,1 1-1,-2-2-237,1 0 237,-2-3-56,1-1 61,0-2 12,1-3 12,0-2 3220,0-2-3243,1-2 324,0-3-336,1-3 102,0-1-112,1-2-7,0 0-21,0-3-79,0 1-219,1-1-576,4 1-2151,3 0 2210,6 0 0,-7-1 0,2-1 0</inkml:trace>
  <inkml:trace contextRef="#ctx0" brushRef="#br2" timeOffset="862166">25725 13998 16686,'-27'32'22,"-1"0"1,2-2-1,3-2-22,-2 2-39,-2 2 415,-2 1-578,-3 3 214,7-11 0,-1 1-539,-14 14 157,13-15 1,0-1-544,-11 5-140,3-4-196,1-5 1328,5-7-2084,3-4-386,3-5 2466,4-2-1912,2-6 2640,0-10 626,4-12-2681,2-4 2742,6-4 117,4 7-199,0 0 172,1-1-130,2 1-172,2 2-226,2 2 685,5-5-180,3 4-1277,-2 4-51,0 8-38,-8 11 145,9 3-202,-1 3-21,8 5 33,13 12-118,-2-2 2963,14 12-3291,-16-12 0,3 0-2107,6 3 0,2 0-2374,-3-1 1,1 0 4154,1-2 1,-8-4-1,-21-10 1,-14-8 0</inkml:trace>
  <inkml:trace contextRef="#ctx0" brushRef="#br2" timeOffset="863766">21535 15258 8427,'0'-3'7282,"0"0"683,0 3-7517,-10-62-28,9 42-244,-4-15 1,2 2 136,6 23 225,1-2-319,-1 3-29,0 0-22,-1 5-17,0 1 118,-2 2-246,1 6-18,-1 2 23,-1 8 0,1 3 0,-2 6 6,0 4-585,0 4 557,-2 3 5,-1 2-11,0 2 17,-2-1-17,0-1-6,-1 0 6,-1-3 6,0 0 5,0-2-5,-1-2-1,0-3 90,-10 15-39,8-18-22,-6 9 28,9-22-1,2-2 12,1-2 22,1-3 0,3-1 17,0-2 213,1-1 310,0-4-607,1-1 11,1-14-17,2 2 1,2-9-1,3 2-5,3-1 33,9-13-44,-4 9 5,7-7-11,-6 15-11,0 3 22,0 3-22,0 3 11,0 2-11,-2 4 0,6 2 5,2 7-5,0 4 16,0 7 7,-7 2 16,5 15-40,-3 18-4,-5-7 16,-4 7 0,-11-24-28,-1-3 44,-5-1-16,-4-1 0,-3-3 0,-4 0 0,-2-3 6,-3-1-12,-1-2 6,-2-2-22,1-2 5,-1-3-72,-8-1-85,9-5-134,-4-2-252,14-5-420,4-2-773,4-3-3294,4-3 4199,4-4 0,0 9 0,2 0 0</inkml:trace>
  <inkml:trace contextRef="#ctx0" brushRef="#br2" timeOffset="864029">22021 15699 25225,'0'8'1445,"0"-2"-1008,0-6 1127,0 0-1564,6-16 0,-4 12 0,4-13-556,-6 17-9275,0 0 8978,-3 1 1,2-1 0,-2 2-1</inkml:trace>
  <inkml:trace contextRef="#ctx0" brushRef="#br2" timeOffset="865667">22766 15478 23271,'13'-19'380,"-3"4"-290,-4 19-6,0 0 11,-3-1 0,1 1 17,-2-2 28,-1 1 45,0 0 6,-1 0-7,-2 2-27,-2 0-62,-4 1-5,-3 1 39,-11 0-68,4-2 7,-7-1 22,7-3 5,2-1 140,-4-5-140,9 0-5,-2-6 44,6-7-44,4-6-34,4-12-28,4 5 17,6 2 16,7 2-27,-3 8-17,6-3 22,-6 9-28,1 3 0,7-1 1,4 5-12,3 1-6,10 12 12,-14 0-383,8 8 371,-12 1-16,0 2-1,-3 4 1,-4 1-1,-4 3-5,-6 2-5,-4 2-415,-7 2 392,-7 3 11,-8 2-11,-6 2-1067,-6 0 1090,-5-1 22,-2-3 11,-2-2-2550,1-4 2573,2-5-1,4-6-404,3-4 466,4-5-68,5-4 84,6-3 680,4-2-691,4-1 2978,4-2-3000,3-1 716,1 1-654,10-5-78,0 2 541,12-3-536,3 2 0,7 0-5,8-1-669,-3 2 0,1 1 607,26-3-1212,-19 2 0,0 2 1203,-11 1 1,0 1-211,13 0 1,0 1-489,-13 1 0,0 0-422,7 1 1,-1 2 1139,10 6 0,-24-4 0,-4 1 0</inkml:trace>
  <inkml:trace contextRef="#ctx0" brushRef="#br2" timeOffset="868734">22663 15675 10783,'-7'-49'692,"-1"1"1,1 3 0,3 7-94,7 10-50,0 1 711,3 3-812,-1 1 810,0 4-917,0 1 1768,0 3-1605,1 0 2273,-3 8-2777,1 0 1499,-3 7-1477,0 4 28,3 1 6,0 8 595,7 16-600,-2 0-7,5 14-32,-4-4 4,0 3 4,-4-9 0,1 2-272,0 0 1,0 1 259,3 7 1,1 0 2,-1-4 0,2-3-4,11 22 33,-4-22 32,-4-13 69,-5-15 72,-2-3 297,5-7-29,11-23-369,-5 3-11,9-19-6,-12 10 62,10-21-2306,-6 10 2194,8-15-17,-12 26 0,-1 2-1448,10-16 1428,-8 15 1,0 2-9,7-6 6,-2 4-633,0 6 638,-3 3-444,-2 6 433,-3 3 950,-1 3-989,-4 3-163,0 2 6,-3 3 636,-1 2-770,-1 4 3180,0 3-3376,0 5-192,2 3-335,-1 4-555,-1 3-1382,-1 4 2990,-1 6 0,-2-14 0,0-1 0</inkml:trace>
  <inkml:trace contextRef="#ctx0" brushRef="#br2" timeOffset="869178">22755 15487 20890,'-3'-6'2022,"1"0"-1411,2 6 1119,0 0-1691,-17-40 0,15 38-5,-10-26 6,23 65-23,-2-4-1,4 16 12,-1 11-17,-6-27 1,0 1-255,1 8 1,0-1 253,4 20-1230,-1-10 1236,-2-22 6,0-3 10,2-5 18,-1-3 21,1-3 52,-1-4 49,1-4 46,0-4-12,2-3 414,3-5-475,4-5-34,3-7 95,18-21-117,-8 4-142,-9 10 0,-1-1 147,12-15-11,-2-3-17,0-4-11,0-1-5,1-2-1,0 2-56,-2 2 56,-11 19 1,-1 1 10,7-10 1,2-3-948,-15 20 926,-4 4-18,-2 5-11,-3 2 1309,-2 4-1326,-1 2-825,-1 0 439,2 8 1007,0 1-2419,7 17 34,-2-2-2481,4 11 3403,-3-2 0,-4-14 0,1 0 0</inkml:trace>
  <inkml:trace contextRef="#ctx0" brushRef="#br2" timeOffset="869453">23964 15440 16376,'-8'0'4178,"3"0"-2139,5 0-309,-61-9-1354,45 6-96,-44-6-129,58 7-73,2 0-61,3-1-23,3-2-38,15-3-63,0 1-55,13-2-107,-3 2-3487,3 2 3297,4 1-919,0 2-578,19 2 422,-16 3-975,9 2 2004,-12 10 0,-21-9 0,3 5 0</inkml:trace>
  <inkml:trace contextRef="#ctx0" brushRef="#br2" timeOffset="869602">23909 15676 24850,'3'-10'-476,"9"-1"17,27-3-3817,5 1 2813,3-2-1657,3 0 3120,6-2 0,-25 8 0,-3 0 0</inkml:trace>
  <inkml:trace contextRef="#ctx0" brushRef="#br2" timeOffset="869994">24614 15379 20887,'-11'-45'95,"0"1"0,1 3 0,5 7-16,13 18-1,2 0 2032,1 2-2037,8-2-62,-4 4 841,14-2-869,-2 9 17,1 1 440,-1 7-457,-7 5-16,-2 4-12,0 5 17,-3 3 6,-2 4 5,-4 4 11,-3 4-33,-4 3 433,-6 2-433,-4 3 16,-8 0-148,-3 0 160,-2-1-383,-3-5 416,1-2-5,0-6 11,2-5 1039,-2 1-1039,9-8 0,0 0 5,9-9 149,3-3-53,2-1 358,6-3-453,2-2-18,11-4-77,23-10-152,-2 2-924,-10 5 1,0-1 71,23-8-1231,5-1 2296,-22 9 0,-2 0 0,4-1 0,-2 1 0</inkml:trace>
  <inkml:trace contextRef="#ctx0" brushRef="#br2" timeOffset="870585">26167 15041 20901,'0'-6'3282,"0"0"-2604,0 6 700,0 0-5629,-48 29 4228,28-6 232,-9 0 0,1 2-231,9 12 0,1 1-18,-2 4-55,-2 1-56,-2 2-112,-4 2-220,-3 2-306,-4 0-471,-3 1-673,-2-4-974,0-3-487,1-7 302,2-8-476,-5-6 3327,14-12 460,-1-10 363,15-10 1463,5-21-757,5 0 113,2-15 66,6 8-468,2-3 412,2 3-77,3 1-130,0 5-146,-1 4 2785,-1 5-2566,2-1-874,-3 9-106,3-1-84,-1 9 552,2 3-653,3 2-33,5 2-18,6 2-49,5 3-35,7 4-880,7 3 679,8 2-2780,5 4 2262,-26-8 0,1 0-1804,1 1 1,1 0 2131,7 3 0,-3 0 0,4 0 0,-1 1 0</inkml:trace>
  <inkml:trace contextRef="#ctx0" brushRef="#br2" timeOffset="871363">21529 16439 13581,'1'-4'5175,"0"0"79,-1 4-5159,-3-28-11,-3 25-6,-4-18 12,-6 34-6,-3 4-17,-4 3-1102,-3 4 1086,-3 1 5,-1 3-40,-1 0 1,2 0 11,-8 13-11,12-12-39,0 8-6,16-15 0,4-2-17,7-1-11,5-3-23,7-1-2356,9-2 2267,8-4-2082,7-2 1942,6-4-1681,7-2 1490,2-2-196,4-3-854,0-2-1022,1-4-6049,-8 1 8620,-8 1 0,-21 3 0,-9 3 0</inkml:trace>
  <inkml:trace contextRef="#ctx0" brushRef="#br2" timeOffset="871705">22105 16629 21348,'-30'20'75,"-1"0"1,-17 11-59,46-20 1241,2-4-1230,1-2 500,1 0-427,3-2 294,1 0-243,2-2 765,1 0-749,1-1-12,1-2 7,0 0 5,0-4 0,-2 0 23,0-2 22,-2 0-12,-2 0 1,-1 0-17,-2 0-6,-1 1-22,-1 0 123,-1-3-157,-1 4-28,-2-3 84,-3 2-140,2 2 23,-2-1-23,0 2-84,4 2-95,-2 0-207,4 2-7634,0 0-1850,0 3 9806,1-1 0,0 1 0,0-2 0</inkml:trace>
  <inkml:trace contextRef="#ctx0" brushRef="#br2" timeOffset="873230">22623 16604 22855,'-3'-33'101,"0"0"0,-2-20-95,4 55 5,1 2 11,0 6 1,0 3-12,2 5 0,-1 4 0,2 5 6,0 1-6,1 4-5,-1 1-6,1 1 5,0 1-10,1 1-12,2-2 23,1-1-12,3-4 939,5 6-938,-3-13 27,4 2 337,-7-14-286,-1-3 234,-2-3-161,-1-2 563,0-4-435,4-9-156,-1-1 72,12-20-106,-6 9-17,6-12 34,2-5-62,-5 7 1,6-10-12,-6 13 0,1 2-23,1 2-10,1 1-23,1 3-533,0 2 297,1 4-262,0 1-460,0 4-745,1 1-2105,-2 4 3836,3 1 0,-12 3 0,-2 1 0</inkml:trace>
  <inkml:trace contextRef="#ctx0" brushRef="#br2" timeOffset="873480">23577 16507 24786,'-10'-28'-745,"28"4"-4721,21 22 5018,15 0-118,-20 2 1289,-2 3-1698,-5 0 292,-3 4-1300,-6 1-1663,-4 1 3646,-1 4 0,-8-7 0,0 1 0</inkml:trace>
  <inkml:trace contextRef="#ctx0" brushRef="#br2" timeOffset="873639">23626 16700 14885,'-6'3'5859,"0"0"-4739,6-3 2466,0 0-3547,-21 16 0,38-17-73,-4 10-66,32-20-262,-12 4 1,0 1-1187,9-2 53,16-2-2264,-17 4 3759,4-1 0,-22 4 0,-1 0 0</inkml:trace>
  <inkml:trace contextRef="#ctx0" brushRef="#br2" timeOffset="874538">24592 16421 20283,'-5'-40'240,"0"1"1,0 2 0,5 8-4360,7 18 4242,12-1-939,-1 1 861,9 1-374,-2 3 352,2 2 55,3 2-84,0 2 17,0 0-22,-1 5 6,-1 1-12,0 6-6,-4 1 12,-1 4-6,-3 1-44,1 13 27,-8-6-5,-2 11-11,-9-10 5,-7 0 6,-4-1 22,-6-2 22,-5-2 18,-1-2 5,-2-2 5,0-2 85,-10 0-23,8-4 202,-13-1-90,18-7 1501,-3-1-1462,11-4 2200,3-2-2261,2-4-28,3 0-45,2-2 3272,2-1-3317,4 0 227,3 1-266,4 0 0,3 1 0,3 1-11,2 0-6,27-1-11,-15 5-218,22 0 218,-22 6 0,3 2 11,1 4-1019,3 3 1008,0 3-5,2 2-661,-1 2 666,-2 2-5,-3 1-6,-5 1-17,-7 0-12,-6 0-54,-9 0 83,-5-1 164,-9 0-176,-6-1 1,-8-2-12,-6 0 17,-4-3 640,-2 0-679,-2-3-39,-1-2-51,1-3-95,0-2-184,1-2-371,2-3-621,4-4-2504,3-3 3286,3-6 0,11 6 0,2 0 0</inkml:trace>
  <inkml:trace contextRef="#ctx0" brushRef="#br2" timeOffset="874780">26281 16123 20923,'4'0'2202,"0"-1"-1631,-4 1-498,-63 48-1454,37-26 1395,-12 8 0,0 1 8,14-7-16,1 3-12,-1 0 6,0 2-33,-1 0-18,-1 0-50,-1-1-156,-3-1-270,-1-1-3945,-3-3 2552,0-1-2248,0-4 3875,-3 2 0,17-11 0,2 0 1</inkml:trace>
  <inkml:trace contextRef="#ctx0" brushRef="#br2" timeOffset="874938">25597 16463 16585,'16'-40'521,"1"-1"0,-2 3 0,-2 10 1412,-7 22-1788,0 1 1207,3 3-1285,2 0 12,5 3-6,6 2-6,7 3-17,7 5-11,8 3-55,4 2-214,-9-2 0,1 1-868,-9-4 0,0 0-389,10 4 0,-1-1-8040,9 3 9919,-8-3 1,-20-7-1,-9-3 1</inkml:trace>
  <inkml:trace contextRef="#ctx0" brushRef="#br2" timeOffset="892663">21598 17503 22099,'-40'-26'466,"9"5"-382,29 21 560,2 0-633,-2 0 6,1 0 0,-2 0 0,1 0-17,-2 0 5,1 1 1,-1 0 33,-3 1-5,0 0-6,-3 0 67,-4 3-45,3-2 6,-4 1 34,-2 0-45,4-1-1,-5 2 1,5-1-28,0 0-3398,0 3 3398,0 2-6,0 2 0,-1 2-11,0 2-5,-4 8 10,4-3 12,-5 8-326,7-5 303,0 2 18,2-1-1,1 0 0,2-1 0,2-2 3242,2-2-3264,2-2 16,1-2 7,3-2-1,1-3 45,4-1 45,3-3 16,0-2 29,4-2-12,2-2-16,2-4-34,3-4 448,3-5-420,12-15-39,-9 3 0,7-11 11,-14 6 0,-2-3 84,-1-21-89,-7 11-1213,-1-16 1196,-7 17 50,-2-16-56,-1 15 5,1-9 40,-1 13-45,0 13-68,1-4 85,-1 19 45,0 2-24,0 7-34,0 3 23,0 4 1205,1 3-1212,0 7 2,1 6-7,0 4 107,-1 6-217,0 2 131,-1 4 1,-1 2-2819,-1 12 2842,0-10 1,0-1 6,-2 6-479,0-2 344,1 0-73,2-4-145,0-1-2713,4-4 1879,3-3-3555,13 6 4569,3-9 1,-4-6 0,-5-12-1</inkml:trace>
  <inkml:trace contextRef="#ctx0" brushRef="#br2" timeOffset="892863">22039 17700 19484,'-11'-13'0,"2"3"0</inkml:trace>
  <inkml:trace contextRef="#ctx0" brushRef="#br2" timeOffset="893642">22529 17703 12769,'-4'-9'6037,"0"1"-4978,4 8 3562,0 0-4627,-3-59 1,2 47 21,-3-41 63,5 66-51,4 45-34,-2-22-1701,0-2 0,0 0 1696,1-1-1,1-2 7,2-2 16,-1-2-39,2-2 11,1-3-11,0-3 28,6 3-5,-3-9 16,3 3 0,-5-10 62,-1-2 44,-1-2 23,0 0 12,0-3 21,1-3 3359,1-2-3391,2-6-35,2-4 6,0-3-762,2-4 774,-2-1 10,0-5-67,-1-2 6,1-3-153,-3 1 0,0-2 113,3-5-22,-3 8 1,-1 2 38,-2 6 12,0 4-1,-3 3 1,0 4-40,-2 4-16,-2 3-45,0 2-23,0 3 573,2 2-774,2 3 131,4 2-675,3 2-520,4 0-1093,2 0-2789,3-1 5209,4 2 0,-12-5 0,0 0 0</inkml:trace>
  <inkml:trace contextRef="#ctx0" brushRef="#br2" timeOffset="893881">23417 17607 17619,'-4'0'3674,"1"0"-655,3 0-3030,-14-7-17,19 2-73,-7-5-78,23 3-123,5 0-158,2-1-167,2 0-258,1 0-353,0 0-577,0 1-1276,-3 2-937,-1 3 4028,-2 2 0,-11 1 0,-3 0 0</inkml:trace>
  <inkml:trace contextRef="#ctx0" brushRef="#br2" timeOffset="894031">23501 17798 17294,'61'-8'-632,"-2"0"1581,-16-3-3481,7-1 2532,-18 5 0,-1 1 0,2-1 0,1 1 0</inkml:trace>
  <inkml:trace contextRef="#ctx0" brushRef="#br2" timeOffset="895187">24954 17361 24063,'-34'8'327,"1"1"1,-26 11-200,35 4-5406,-1 4 5296,-2 2-1,2 3-1277,0 3 1241,3 0-539,2 1 454,5-1-179,4 0 204,6-2 1276,3-3-1262,7-3-33,5-4 4,8-3 2145,6-3-2105,5-2-8,6-7 1,1-2-34,11 3 1095,-10-4 1,0-1-1029,-2-1 78,-2-2-40,-4-4 86,-3-2 108,-6-4-69,-3-2 33,-4-2 224,-1-9 906,-6 6-1113,0-7 768,-9 1-841,-3 6 0,-5-5 23,-13 6-91,1 4-32,-10 0-213,3 7 213,-2 1-46,-16 4 23,11 3-23,-11 3-11,17 1-16,3 2-40,3 1-106,3 2-1076,-1 11-470,9-5-8078,0 14 8704,11-17 0,1-1 0,2-12 0</inkml:trace>
  <inkml:trace contextRef="#ctx0" brushRef="#br2" timeOffset="895433">26268 17503 23114,'0'-4'2268,"0"0"-1590,0 4-689,-75 9 5,39 2-33,-22 4 0,-1 3-68,10 9-767,15-8 1,1 0 520,-18 11-426,14-7 1,0 2-507,8-6 1,1 0-38,-8 6 0,0 0-3758,-11 10 5080,21-15 0,1-1 0,-1 1 0,1-1 0</inkml:trace>
  <inkml:trace contextRef="#ctx0" brushRef="#br2" timeOffset="895582">25437 17795 19732,'26'-48'655,"0"0"0,-3 4 1,-3 9-247,-4 21 1451,-4 3-1692,-1 4-84,-1 4-22,2 2 575,13 10-615,-1 1-11,13 10-53,-3 2-76,5 4-233,4 2-697,4 3-2004,3 0 3052,-21-14 0,-1-1 0,1 2 0,0-2 0</inkml:trace>
  <inkml:trace contextRef="#ctx0" brushRef="#br2" timeOffset="904176">27666 14007 14897,'0'-3'3612,"0"1"-873,0 2-2554,-2 5 5,3 5-5,-2 7 11,6 5 12,0 5-12,2 3-2436,-1 4 2425,2 5-1,-1 4-4,-1 6 16,-1 4-23,-2 7-98,-2-28 1,0 1-9,-1 2 1,0 2-12,0 1 0,-1 0-12,0 3 1,-1 0-9,-1 2 1,0 1-15,-1 2 1,0 1-20,-1 0 0,0 1 13,0 3 1,0 1-9,0 1 1,0 1 2,0 2 0,1 2 14,0 1 1,1 0-12,0 3 0,1 1-1,1-21 0,0 1 0,0 0-2,1 2 0,-1 0 1,1 0-864,0 2 1,0 0 0,0 0 860,0 2 1,0 1-1,0 0 9,0 2 1,0 0 0,0 1-456,0-1 1,0 1 0,0 4 445,0 2 1,0 5 0,-1 0 0,1-3-335,-1-12 0,1-2 0,-1 1 0,0 1 323,1 1 1,-1 3 0,0 0 0,0-1 0,0-3-9,-1 13 1,-1-3 0,1-1-118,0 2 1,-1 0-1,1 0 102,-1-1 1,0 0 0,0-1 135,0 0 0,1-1 0,-1 0-147,0-1 1,0 0-1,0-1 8,1-4 0,0 0 0,0 1-79,-1 9 1,1 3 0,-1-4-76,1 4 0,1-1-27,0-13 0,-1 2 0,2-3-276,-1 0 1,1-2-379,0 1 1,0 0-746,0-1 1,0-1-1510,0-4 0,1 0 3117,-1-1 0,0-3 0,0-26 0</inkml:trace>
  <inkml:trace contextRef="#ctx0" brushRef="#br2" timeOffset="904985">28396 14523 12015,'2'-9'5321,"0"1"-3407,-2 8 1509,0 0-3323,-30-31-4,15 22-1,-26-22-17,20 30 312,-1 4-323,-1 0-11,1 3 185,1 2-201,3 0-24,3 0 500,2 2-521,4 0 10,4 1 1,2 1 5,2 0-17,3 1 23,3 1 0,4-1 5,14 8-22,-1-4-459,11 4 470,-5-5 1,2-1-18,1 1 0,0 0 6,11 7 0,-13-5-5,4 4-32,-17-9 3,-5 0 45,-4-2 0,-4 1 6,-3-1-11,-4 0 473,-4 0-462,-6 1 5,-4 0 1,-4 0-12,-2-1-11,-3-1 0,-1-1 5,0-2-686,-1-1 580,1-2-151,2-2-263,2-1-554,4-2-1814,6-4 2883,4-5 0,5 4 0,3-1 0</inkml:trace>
  <inkml:trace contextRef="#ctx0" brushRef="#br2" timeOffset="905226">28810 14302 18672,'3'-9'4179,"0"2"-3479,-3 7 610,0 0-1316,-22 36 12,15-14 0,-15 31-18,20-22-4,1 1-3994,6 14 3809,-1-10-102,3 10 645,-1-16-913,-2 0-191,-1-2-263,-2-1-353,-1-3-605,-3-1-1400,-3-4-487,-5-2 3870,-2 0 0,6-8 0,0-1 0</inkml:trace>
  <inkml:trace contextRef="#ctx0" brushRef="#br2" timeOffset="906160">28692 14748 20342,'-12'-40'84,"0"0"0,1 3 0,4 9 1351,8 19-1451,4 0 835,4 0-869,5 0-18,5 1-16,5-1-22,5 1-45,3 1-534,3 0 501,1 1 4,1 0 29,-1 0 34,-2 0 33,-3 1 33,-3-1 1166,-3 1-1120,-6-1 27,-3 2 300,-6 0-221,-3 2 33,-3 0 124,-3 2 1085,-1-1-1264,-3 1-6,-1 0-23,-2 0 6,1 0 0,-2 2 11,1 2 96,-7 7-79,3-2-12,-3 5-4,5-3-24,1 0-10,2 1-23,0-2 6,3 2 0,1 0-17,2 0 0,3-1 0,4 1 5,4-2 7,2-1-1,2-1 0,1-3 11,0-1 18,1-2 16,-3-1 16,1-4 103,2-6-58,-5-1 1,0-6 5,-6 2-5,-2-3-23,-2-1 0,-1-2-5,-2-2-6,0 0 5,-2-1 18,-2 2 5,-1 1 11,-2 3-6,0 2 68,-4 1-123,1 4-23,-4 3 6,2 3-17,0 4-17,-2 0 0,-1 3-11,-1 2 0,0 6 6,-1 2-6,2 5-6,1 2-5,2 2-11,1 3-163,3 24 78,5-16-1361,4 17 1289,6-23-342,14 7 135,-1-10-130,10 4-3048,-4-13 2780,2-2-241,5-3-1988,19-2 1225,-10-4 430,-6-4 0,-1-2-547,4-4 1911,8-6 458,-21-1 344,-5-3 306,-3-3 163,-4-1 2263,-2-2-2370,-3-1-156,-2 2-123,0 1-107,-3 2-101,-1 3-100,-2 1-107,0 4 3314,-1 1-3449,0 3 203,-1 1-360,0 3-4,-1 0-186,1 2-11,-1 2-5,1 2 22,-1 4 17,0 5-12,-1 5 12,1 4-11,-1 3-3404,0 3 3404,1 1-1373,0 0 1372,2 0-475,-1-1 465,1-2-35,1-1 40,1 0-11,1-2 11,0-1 2480,-1 4-2475,0-10-5,-2 2 1931,0-11-1903,0-3 892,0-2-881,-1-10-39,0-1 0,-2-10 11,0-14-5,2 3-1044,0-14 1010,4 5 28,2-5 0,3-5 5,3-1 29,0 0-23,1 3 23,-1 3-2993,2-10 3004,-4 17 11,2-6 39,-3 14-67,-3 12-11,3-1-6,-4 11 683,2 3-694,-1 0 3387,1 4-3455,8 4 68,-4 3 0,6 7 28,-3 13-22,-5-3 0,1 12 5,-6-9-11,-1 2 5,-4-1 1,-2 0-12,-10 8-27,2-9-1,-8 5-207,-5-8-100,5-7-326,-6 3-582,8-10-1742,1-2 2991,0-3 0,8-2 0,0-2 0</inkml:trace>
  <inkml:trace contextRef="#ctx0" brushRef="#br2" timeOffset="907926">30282 14380 24323,'-20'-41'656,"6"6"-544,16 30-23,2 0-33,1 0 28,2 1-56,2 1-11,3 1 0,1 1-28,3 1 22,2 2 1,1 3-7,1 4-22,1 3 29,1 3 4,-1 2-4,-2 5-12,-1 0-17,1 16 11,-7-8-930,-1 10 896,-8-10-44,-1-2-84,-2 3-638,-3 13 173,1-11-285,-4 9-769,0-16-166,-1-1-1665,-2-3-1937,-1-2 1383,-1-4 4072,0-4 0,6-6 0,1-3 0</inkml:trace>
  <inkml:trace contextRef="#ctx0" brushRef="#br2" timeOffset="908074">30229 14704 20141,'29'-42'-318,"0"0"1,-2 3 0,-1 10-1408,2 20-3942,6 1-734,-4 2 5390,-1 0 0,-14 3 1,-5 1-1</inkml:trace>
  <inkml:trace contextRef="#ctx0" brushRef="#br2" timeOffset="908277">31105 14610 22105,'-5'0'3098,"2"0"-163,3 0-2958,-15 0 18,12 0-63,-11 0-116,14 0-3093,0 0 0,0 0 0</inkml:trace>
  <inkml:trace contextRef="#ctx0" brushRef="#br2" timeOffset="909838">31624 14592 13211,'2'-9'5001,"-1"1"-2939,-1 8-157,0 0-1485,16-59-112,-12 44-124,13-45-94,-17 60-152,0 0 62,0 11 62,-2 9-45,0 8-6,-3 7-11,1-2 0,0 2 11,0 2-339,2-1 323,1-1 10,4-3-5,2-2 6,7-5-3265,2-3 3264,5-3 29,15 1-23,-7-8 28,12 0 12,-12-8 245,0-2-196,-1-4 18,-1-2 5,-2-3 6,-2-4-2263,-2-2 2268,-1-3 787,-2-1-764,-2-2-532,0-2 510,-3-2-286,-1-2 263,-1-2 5,-1-2-33,-2-2 282,0 1-276,-3 1-6,-1 2 0,-2 4 525,0 4-547,-1 2-29,-2 3-10,-2 2 314,-1 3-371,1 3-72,-1 0-90,1 3 2676,-1 1-3006,0 1 391,-4 8-1826,1 0-7870,-4 11 8903,8-6 0,0-1 0,4-7 0</inkml:trace>
  <inkml:trace contextRef="#ctx0" brushRef="#br2" timeOffset="910068">32252 14563 20782,'52'-31'-486,"0"0"1,-4 2-1,-5 8-824,-2 20-1009,-3 3-2033,-1 0 4352,0 2 0,-18-1 0,-2 0 0</inkml:trace>
  <inkml:trace contextRef="#ctx0" brushRef="#br2" timeOffset="910227">32339 14765 20457,'53'-8'-1007,"0"0"0,-14 2 0,-7 1 0,-9 0 0</inkml:trace>
  <inkml:trace contextRef="#ctx0" brushRef="#br2" timeOffset="910818">33210 14379 24021,'-54'-19'50,"7"6"46,21 15-12,7 1 28,-7-1 179,2-1-106,7-1 16,-3 0 23,8-1-10,3-1 4,1 0-33,3 0 84,1 1-185,3 1 56,0 0-140,-1 2 5,1 1 6,-3 8-11,0-1 0,0 6 23,0 9-18,1-8 7,-1 17-12,3-18 11,0 5-11,0-6 11,0-1-11,-1 0 0,0 0 0,-2 5 0,0-5 11,-4 11 0,4-14 1,-2 2 16,5-11 694,1-1-632,2-4-18,6-7-55,2-2-11,5-4-6,0 2 11,2 0 0,3 0 0,-2 2 12,8-2-6,0 4-6,-1 1-11,-4 5-6,-2 5 1,-4 2-18,5 4-5,-2 10 0,3 7 23,-1 1-68,7 18 34,-15-20-23,4 11-28,-13-16-50,-2-1-50,-4 0-51,-3-1-56,-6-1-123,-4-1-191,-3 0-273,-2-1-2752,-14 0-1427,7-4 4918,-14-1 1,27-6-1,-1-1 1</inkml:trace>
  <inkml:trace contextRef="#ctx0" brushRef="#br2" timeOffset="911111">33181 14340 16633,'3'-2'3641,"-1"0"-958,-2 2-1966,68-19-404,-46 14-381,17-6 1,-3 2 347,-23 9 0,-1 0-62,0 0 107,2 0-89,-3 1-129,0-1-35,-5 1-32,-2-1-18,-3 1 0,1 0 301,-2 0-346,1 1-164,-2 4-413,-1 1-1007,-3 3-5260,-3-1-2761,-2 0 9628,-1-3 0,5-2 0,2-2 0</inkml:trace>
  <inkml:trace contextRef="#ctx0" brushRef="#br2" timeOffset="913587">28711 15730 14449,'0'-6'4587,"0"0"-1299,0 6-2722,-7-60-421,-7 45-133,-4-45 16,-7 65 11,-11 11-28,5 0 0,-12 9 12,-1 7-1828,13-5 1810,-9 9-10,18-8-768,4-2 767,2 10-2534,8-11 2535,2 6-685,8-13 696,4-2 987,13 0-981,1-6 32,11-2-1412,-3-6 1418,3-5 591,1-4-579,0-4 669,14-14-613,-13 4-428,9-11 461,-19 6 17,-3-2 6,-4-1-12,-2-1 0,-4 0-10,-2 2 10,-2 0 6,-2 5 2511,-1-3-2534,-2 12-10,0-1-46,-1 12-111,0 1 2132,-4 7-2110,0 3 254,-5 7-248,-1 3-6,0 6-6,-2 2 868,2 2-868,-3 17 12,6-10-18,0 24 18,7-27-40,5 10 1,4-18 10,5-2-3397,2-3 3426,5-3-34,13-2 11,-6-6 12,19-5-433,-19-9 483,7-5-23,-12-5 40,11-15-51,-9 4 17,7-13-11,-11 7-562,-2-4 573,-1-4-5,-1-4 10,-2-5 6,-4 10 1,0-2-24,-3 9 1,-1 0-809,3-11 1,0 2 847,0-16 8,-3 25 1,0 1-920,0-12 962,2-1 1717,-6 23-1751,-2 10-45,0 3 424,-1 8-480,0 2 2645,-1 3-2645,-2 4 28,-1 6 0,-2 8-1104,-2 7 1115,-2 7-5,-1 7-1510,-3 8 1521,0 5-17,0 4 0,6-29 0,1 0-181,-5 30 147,3-2-33,2-3-51,4-5-117,7-2-123,5-5-446,6-15 0,4-1-1638,12 13 2442,-4-12 0,-1-2 0,-4-8 0,0 0 0</inkml:trace>
  <inkml:trace contextRef="#ctx0" brushRef="#br2" timeOffset="915069">29594 15712 21296,'-7'-40'418,"-1"-1"1,1 5 0,3 6 51,6 16 1,0 6-421,0 1 91,0 5-141,-1 2 54,1 0-70,2 1 197,3 2-181,2 3-5,4 3 33,3 3-34,3 1-27,2 3-23,0 2-17,0 1-207,7 12 78,-9-7-55,3 8 33,-11-9 44,-7-1 52,-1-1 72,-6-3 61,-3-2 51,-4-3 56,-3-4 45,-1-2 28,-1-4 33,1-1 253,-3-4-287,6-2-38,-1-4-23,6-2-56,3-2 6,2-2-11,0-1-23,8-8-28,0 5-16,9-5-7,-1 8-16,3 1-16,3 2-35,3 2-22,3 1-469,17 0 313,-10 3-68,11 1-583,-15 4 309,-1 0-259,-1 1-1713,10 1 1115,-10 0 174,7-1 352,-14 1 499,-3-1 425,-6 0 314,-4 0 818,-4-1-381,-4 0 45,-4 0 254,-2-2-304,-2 2 377,-1-1-546,-1 1-73,-1 1-33,2-1-56,-1 1-68,2 0-60,1 0-91,2 0-55,2 0-74,0 0-38,2 2-34,1-1 22,0 3 0,0 0 6,1 2-6,2 1 0,3 0 12,3 1-7,4 0-10,2-1 0,2 1-12,10 0 0,2-2 29,-1-1 16,-3-3 17,-11-4 6,-1-1 22,-3-4 0,0-2 33,-2-1 23,-2-2 6,0-2-334,-3 0 322,-1-2-5,-2-1 11,-1 1 17,-1-1 5,-2 2 12,-2-1-17,-1 3-12,-1 1-33,-1 2-22,-3 3-34,0 1-17,-2 3 0,-2 1 300,1 3-327,0 3-7,1 2-22,1 4 17,1 1-11,2 2 0,1 3-11,3 0-18,1 3-16,3 0-44,0 2-29,5 1-45,1 1-89,5 0-622,8 9 129,-1-7-376,8 5-520,-2-10-1042,3-2-1563,3-3 4257,8 0 0,-17-7 0,0-2 0</inkml:trace>
  <inkml:trace contextRef="#ctx0" brushRef="#br2" timeOffset="915541">30738 15705 14463,'-1'-39'436,"1"1"1,-4-25 2134,-11 60-2431,-3 1-23,-2 3-10,-4 2-23,0 3 0,-2 2-17,2 3-39,0 2 0,1 2-17,3 1 6,1 0-6,3 1 6,3 0-17,2-1 5,3 1-5,3-2 0,2 0-5,2-1 1406,3-1-1440,18 8 16,-3-9-44,16 4 852,-7-12-942,13-3 123,-8-3 23,8-4 11,-14-4 22,-4-2 3371,-2-3-3326,-3-1 133,-4-3 41,3-20-129,-8 15 6,3-14 27,-8 22 7,-1 2 21,-1 4-10,0 3-23,0 2 23,-3 3-135,0 1-12,-4 2 7,0 2-29,-4 4 12,-1 3-1,-2 3 7,1 3 4,0 1-10,1 2-6,1 0-17,3 2 6,2 0-6,3-1 6,1 0-39,8 7 16,2-8-16,8 5-23,2-10 11,5-3-1102,3-2 1069,2-3-105,14-3 144,-11-5 33,9-4-2999,-14-4 3034,-3-4-411,0 0 404,-3-3-10,0 0 10,-4 1 543,-1 0-531,-5 1 28,0 1 0,-3-3-51,-3 7 2875,-1-5-3412,-2 8-10,-1 0-3172,0 3 3782,0-1 1,0 4-1,0-2 1</inkml:trace>
  <inkml:trace contextRef="#ctx0" brushRef="#br2" timeOffset="916579">31358 15669 13508,'3'0'5444,"0"0"-235,-3 0-5007,-5-28-6,3 19-6,-3-23-16,3 28 106,-1-3-78,-3 2-141,1-1-21,-1 2-1,1 2-17,-1 0-5,-2 1-17,-2 0-6,-1 1 6,-10 4 12,4 1-12,-8 4 11,6 3 0,-12 9-5,7-4 5,-7 7-6,6 0-5,5 2-3392,4-1 3381,8-3 6,6-7 10,6-2 6,11 5-22,3-5 0,11 1 22,11-7-11,-8-4 11,10-2-16,-14-5 3402,0-3-3341,17-19-33,-19 7-542,10-15 541,-22 11 34,-1-17-11,-5 5-299,-1-14 366,-4-14-287,-2 28 1,0 0 224,0-1 1,-1 2-157,0-27 246,0 27 17,-1 5-11,0 7 5,-2 5-17,0 4-27,0 5 269,1 3-376,0 3 448,2 2-487,-1 3 828,0 2-777,0 7-7,0 5-5,1 7-28,-1 21 23,1 13-856,3-17 1,0-1 818,0-6 0,1-2-81,11 29-150,2-25-13,4-3-106,4-4-84,1-5-23,0-3-38,-1-5 33,-1-4 56,-3-4 95,-3-5 123,-2-1 1761,1-10-1498,-7 0 106,2-9 163,-7-6-67,-1 4 51,-1-6-3359,-1 8 3448,-2 3 420,0-2-77,0 5-270,0 2-336,-1 6-168,0 2 45,2 8 3403,2-2-3381,4 7-6,2-2-10,14 3-12,-3-4-5,11 1-23,9-4 39,-8-4-5,10 0 22,-4-9-5,-11 1 16,5-6 23,-14 0-633,-2 0 689,-3 0 56,-2 0 50,-2 1 56,-2 0 549,-2 0-593,-2 4-51,-1 0-51,-1 6 590,-1 1-707,0 6 0,-1 1 0,-1 9 0,-2 18 0,0-1-1188,-4 21 952,1-5-1724,-2 8 1506,5-26 1,1 2-374,-1 0 1,1 4 826,2 26 0,1-3 0,-1-5 0,2-13 0,0 0 0</inkml:trace>
  <inkml:trace contextRef="#ctx0" brushRef="#br2" timeOffset="919349">24807 6000 11284,'47'-21'64,"-1"0"1,0 0-1,1 0 1,4-3-1,-1 0 1,1 6-43,3 9 0,1 4 1,1 1 13,-6 0 1,3 0-1,-1 0 1,-2 0-513,7 1 0,-3-1 0,4 0 497,-2 1 0,4-1 0,0 1 0,-3 0 7,5 0 0,-3 1 0,0-1 0,4 0 0,0 1 0,0-1-9,-13 1 1,-1 0-1,1 0 1,1 0-22,0 0 0,0 0 0,1 0 0,0 0 17,1 0 0,1 0 1,-1 0-1,1 0-67,0-1 1,0 1 0,1 0-1,3-1 93,-6 1 0,2 0 0,3-1 0,-1 0 0,0 1 1,-3-1-95,-1 1 0,-2-1 0,0 1 0,0-1 0,3 0 105,0 1 0,4-2 1,0 1-1,1 0 1,-3-1-1,-2 1 43,8-1 0,-4 1 1,-1-1-1,1 0 14,1 0 0,0 0 1,1-1-1,-1 1-45,0-1 0,0 0 0,0 0 1,0 1 44,0-2 0,0 1 0,1 0 1,-1 0-7,1-1 1,-1 1-1,0-1 1,1 1-8,-1-1 1,1 1 0,0-1-1,0 0-11,-1 1 1,1-1-1,-1 1 1,1-1-12,0 1 0,0 0 0,0-1 1,-1 1-9,1 0 0,-1 0 0,1 0 0,-1 0-17,1 0 0,-1 1 0,1-1 0,-1 1-13,0 0 0,0 0 1,0 0-1,-1 1-15,1-1 0,-1 1 0,0 0 0,0 1-12,-1 0 1,0 0 0,0 0 0,0 0-14,-2 1 0,0 0 0,0 0 0,0 1-8,-2-1 1,0 1 0,0 0 0,-1 0-22,-3 1 1,1 0 0,-1 0 0,0 1 53,10 0 1,1 0 0,1 2-22,-3 1 0,3 3 0,-2-1 0,-10-2 0,-7-2 0,-4 0 0,11 4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6328-D400-A840-C02B-1FBE30246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ADDD0-1633-B7E9-6E9A-1F1891BDF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1D228-9EDC-CBF6-073A-2D0896C7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23B5E-4D8A-884D-85A0-E303D535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E51F2-E21D-224C-1854-CF99F0E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8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2F61C-A8A4-0D0F-7C2E-5346A33D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18142-A9DC-5716-E386-EF87C3C61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25E8E-5153-A1D5-1044-4E22D6B1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C696A-C0C5-7DD2-B524-189323AE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FFDA9-3B14-CB7E-09D2-BB4C0D69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5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816860-FD61-C7F6-0393-0F203E77E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58138-77AB-484D-7727-D20B96F81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7BA40-B380-A1ED-DAF3-5C51D137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0B841-C80D-EA62-BEF5-72CBFD3F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3FE6B-E3E4-98E4-7AB9-10F036E6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BB39-8E31-61BF-D1E1-21E11F2B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B36AD-62C4-2596-AA44-CACE0DCB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9584E-9164-EA47-2DEC-2EB14DB1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5F885-143F-B981-540E-2999AF8D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D2CD7-73D1-2A98-F622-5D9D01C5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6915-9861-46A7-97D1-E7D467618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1774F-78CF-EE2E-DDE7-23A62CFAE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D02C3-B200-BE7E-EB34-0AD74695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A5069-A911-C370-59A4-613B028E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10EA-7F3D-82E2-D745-EA36C4C6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21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C9CA-E65C-FACC-CAAA-96AA9F11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0DF8B-ADE9-50BA-C747-E18D58B28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9F719-61E2-B775-9F6F-3AE9DA52A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3DEF9-B404-7EA7-A2B3-790757CC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8E3FE-0EAE-3E42-9E7E-5A3E4182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A0EBA-139F-4948-EE48-28CF311D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2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0DB3-8729-51AA-0208-C5F887E2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9DAE8-0AAA-1BA7-23B9-AC6197217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CA411-95EC-F21E-9EFE-6ABE14049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D218A-212F-8DD2-99C5-A1E010201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7EBDF-E677-BBA8-D31D-65A922D31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7CF83-F869-68AD-0A75-10A8A2FE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401BD6-FEEA-A64A-476C-59146A91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F159C-1183-E611-0FA2-D96C3F35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8A24-CD12-CE86-631E-2F923DCE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12CAA-0E50-C4A9-0704-86B5CECE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3E95E-B4C5-EF8C-D191-3CCB5FD5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102F4-6415-DD71-8C30-8781CF1D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5AF28-22D6-3B7C-AE9D-9720F665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E7EAA-E035-A74C-442E-3FB98809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42754-181E-A0FE-DF3B-A8C0092C0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5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B42A-52D6-010E-C0E2-E254C274E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5F08-C355-0E75-D398-8F6223DE7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79BD6-7432-2CC6-555F-71EF3DBF0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73412-6D9A-FED4-53D4-FF1650B2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DE364-E62D-68ED-4520-DCD2752C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D4063-7C2D-532E-663F-E688B31A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1598-E0B1-60AE-090F-BF6575A6D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E91242-82A0-3F03-7888-89A99E628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00827-C29B-E12B-B7D3-CDCB348AD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5B7B7-14D8-2CFF-5A53-51D7F1B63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7022B-0DFB-4920-D290-79AF57CE2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27633-7048-E6FD-5780-DE204ABB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3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DD002C-4BF3-0E78-6F70-51F525AF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867CD-32FE-63C8-F305-1D1E55014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79E6C-3E2A-0894-07C8-FB085C400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459ED7-E756-C14E-9AAA-2A3A9C83576F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B788A-34E9-A73C-B503-38EB62B7A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F2AC-28F0-EF4B-DDD9-6058D8F48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127508-9B1D-F24D-B002-5B3C4F00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8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DBFB49-D38D-64D0-02DD-0035C224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5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8500C29-EC3D-B247-D939-330BA3E8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D4CE8D-35A2-CE41-7755-A10E867B009B}"/>
                  </a:ext>
                </a:extLst>
              </p14:cNvPr>
              <p14:cNvContentPartPr/>
              <p14:nvPr/>
            </p14:nvContentPartPr>
            <p14:xfrm>
              <a:off x="478800" y="241200"/>
              <a:ext cx="10353240" cy="6110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D4CE8D-35A2-CE41-7755-A10E867B00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440" y="231840"/>
                <a:ext cx="10371960" cy="612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351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03AB4-796A-D696-7FA8-19BD5658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B0673C-02D8-AFEB-EAA8-78C31625A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48E75C3-19B8-4DC2-F2F9-69C89DC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33215F-9CB9-7D83-9E73-B5D5FF017523}"/>
                  </a:ext>
                </a:extLst>
              </p14:cNvPr>
              <p14:cNvContentPartPr/>
              <p14:nvPr/>
            </p14:nvContentPartPr>
            <p14:xfrm>
              <a:off x="549360" y="301680"/>
              <a:ext cx="9230040" cy="3043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33215F-9CB9-7D83-9E73-B5D5FF0175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000" y="292320"/>
                <a:ext cx="9248760" cy="306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37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00145-5581-F415-CC37-8BD1A90D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CA6905-A9E2-A9FC-077A-F58AEB2F1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0BE99DB-46E3-F811-27ED-25C61FC5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263118-E226-4447-70AB-C1D28CFDBFB5}"/>
                  </a:ext>
                </a:extLst>
              </p14:cNvPr>
              <p14:cNvContentPartPr/>
              <p14:nvPr/>
            </p14:nvContentPartPr>
            <p14:xfrm>
              <a:off x="1591200" y="757080"/>
              <a:ext cx="7660440" cy="4946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263118-E226-4447-70AB-C1D28CFDBF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1840" y="747720"/>
                <a:ext cx="7679160" cy="49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87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D9DB2-541A-EBE5-A870-F324D1DB2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18924-FA54-3330-5C26-E997C882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79B449A-8E22-F87C-11AB-5E60248A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0933D3-CDE0-D599-1E4D-4BBF269FE932}"/>
                  </a:ext>
                </a:extLst>
              </p14:cNvPr>
              <p14:cNvContentPartPr/>
              <p14:nvPr/>
            </p14:nvContentPartPr>
            <p14:xfrm>
              <a:off x="427680" y="27000"/>
              <a:ext cx="11258280" cy="6759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0933D3-CDE0-D599-1E4D-4BBF269FE9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320" y="17640"/>
                <a:ext cx="11277000" cy="67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03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1E568-34C7-D183-F06F-0EBF59942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7571CE-DF89-4600-C298-C76696FC4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6F3408F-F39D-6459-DB25-C96A0E7C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CC441F-5E8A-C181-652A-BA25270AF658}"/>
                  </a:ext>
                </a:extLst>
              </p14:cNvPr>
              <p14:cNvContentPartPr/>
              <p14:nvPr/>
            </p14:nvContentPartPr>
            <p14:xfrm>
              <a:off x="195120" y="208080"/>
              <a:ext cx="11949480" cy="6649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CC441F-5E8A-C181-652A-BA25270AF6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760" y="198720"/>
                <a:ext cx="11968200" cy="66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8986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2025-10-05T05:00:25Z</dcterms:created>
  <dcterms:modified xsi:type="dcterms:W3CDTF">2025-10-05T13:22:29Z</dcterms:modified>
</cp:coreProperties>
</file>